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6" r:id="rId3"/>
    <p:sldId id="298" r:id="rId4"/>
    <p:sldId id="297" r:id="rId5"/>
    <p:sldId id="257" r:id="rId6"/>
    <p:sldId id="295" r:id="rId7"/>
    <p:sldId id="284" r:id="rId8"/>
    <p:sldId id="258" r:id="rId9"/>
    <p:sldId id="285" r:id="rId10"/>
    <p:sldId id="261" r:id="rId11"/>
    <p:sldId id="260" r:id="rId12"/>
    <p:sldId id="286" r:id="rId13"/>
    <p:sldId id="262" r:id="rId14"/>
    <p:sldId id="287" r:id="rId15"/>
    <p:sldId id="263" r:id="rId16"/>
    <p:sldId id="288" r:id="rId17"/>
    <p:sldId id="264" r:id="rId18"/>
    <p:sldId id="289" r:id="rId19"/>
    <p:sldId id="265" r:id="rId20"/>
    <p:sldId id="290" r:id="rId21"/>
    <p:sldId id="266" r:id="rId22"/>
    <p:sldId id="291" r:id="rId23"/>
    <p:sldId id="267" r:id="rId24"/>
    <p:sldId id="292" r:id="rId25"/>
    <p:sldId id="268" r:id="rId26"/>
    <p:sldId id="293" r:id="rId27"/>
    <p:sldId id="269" r:id="rId28"/>
    <p:sldId id="294" r:id="rId29"/>
    <p:sldId id="271" r:id="rId30"/>
    <p:sldId id="272" r:id="rId31"/>
    <p:sldId id="273" r:id="rId32"/>
    <p:sldId id="274" r:id="rId33"/>
    <p:sldId id="275" r:id="rId34"/>
    <p:sldId id="277" r:id="rId35"/>
    <p:sldId id="279" r:id="rId36"/>
    <p:sldId id="281" r:id="rId37"/>
    <p:sldId id="283" r:id="rId38"/>
    <p:sldId id="28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81"/>
  </p:normalViewPr>
  <p:slideViewPr>
    <p:cSldViewPr snapToGrid="0">
      <p:cViewPr varScale="1">
        <p:scale>
          <a:sx n="97" d="100"/>
          <a:sy n="97" d="100"/>
        </p:scale>
        <p:origin x="85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8D25-E667-52AB-AA6A-423BC696E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351B0-8C3A-A763-B790-18D020B47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784FF-7871-E83E-1B26-9C8165708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A69A-077C-314A-9B8C-10BF70D5266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BA462-C2AC-1721-0852-32FA2F93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7A63D-F875-BB99-8627-ADA920314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43A3-956E-A840-BAE4-0B60666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4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A0E0-AC24-5DEE-CED0-438B86F7A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157B3-4C0C-C39A-E2EA-C51968A79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E5B2D-92AB-8799-5D55-5BFFB73A0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A69A-077C-314A-9B8C-10BF70D5266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A3C77-6980-057C-268A-D9DD2B9E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584D7-6109-5FC1-92DE-14A182CB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43A3-956E-A840-BAE4-0B60666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B521D-3504-4E25-B6E6-A7E337BED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05B48-6DB1-7EA6-E8E2-30BCC16C5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488B6-B78F-8DD4-484F-6CCEC39E2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A69A-077C-314A-9B8C-10BF70D5266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A87A4-F2F7-67D4-4DAC-B9BB67698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84ED5-8FFE-D042-19CB-DB5B6808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43A3-956E-A840-BAE4-0B60666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4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7CE0E-8738-E05A-16DF-52E6A868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1404B-AD9F-CC71-D8CB-AED406CB9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643E7-F464-BC5B-D375-D76ECC0C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A69A-077C-314A-9B8C-10BF70D5266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20CC2-44EE-FD92-DEE5-B692175C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3B3D-309D-CDA0-CE0D-2760DB6C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43A3-956E-A840-BAE4-0B60666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6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8D64-02F0-D14F-40C5-A8CB8283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37CE6-8240-B545-7180-0AAC4806D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D0CA4-8801-BA31-85CD-E54C9E1C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A69A-077C-314A-9B8C-10BF70D5266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83F6E-3B83-927A-7122-1CA62D8CB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4A873-3E2D-376B-B0EE-10EA02B9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43A3-956E-A840-BAE4-0B60666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3F7C-0B9B-DC9C-C219-39D22129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DC5B-1294-FD1E-485B-16F3694AF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634C6-C9F9-8356-CF87-FECBF47E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C18EB-25A1-310E-EEC2-F63C1439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A69A-077C-314A-9B8C-10BF70D5266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210AF-D3B4-8326-AA92-039779C1A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C955B-7AA6-898E-FE69-729CA8F7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43A3-956E-A840-BAE4-0B60666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4FB3C-A1BF-9848-2473-8C408692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FDD32-F2C9-C28A-9077-75D677CE0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29E6D-3078-FF4D-7C5D-777A540B3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6CD64E-71F8-0AC2-AF24-5F3BF418E6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5362C-F762-D80F-4AAE-7D55209E1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4DAF8-9F55-1916-31DB-06C4DA2D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A69A-077C-314A-9B8C-10BF70D5266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E46C8-8158-5DCD-A4BE-B8717712D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5157DD-2651-90EE-0808-C155359B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43A3-956E-A840-BAE4-0B60666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2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A04D-DE6F-70F1-C855-D740E91D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5FC15-5F1A-5EB3-DA6E-14C00C4E0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A69A-077C-314A-9B8C-10BF70D5266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5E4C0-B054-03B1-7D24-C8A00EF1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44C59-778E-331B-2CBE-4279E74D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43A3-956E-A840-BAE4-0B60666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8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015D3-0DB2-BBEB-A397-B6E2EDBC8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A69A-077C-314A-9B8C-10BF70D5266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7BFC7-C2BB-3C4B-AEC0-AF4C1B28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50BA8-AE5E-8F07-B0BF-FF3A6C75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43A3-956E-A840-BAE4-0B60666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73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6F5B1-9DBF-2DF1-E9BC-ED27D445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9233E-451B-3327-45C5-A79290C4D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0A5FD-0E42-402A-0A9A-E285AB85C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46086-278C-CD93-DAF4-D47D9D202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A69A-077C-314A-9B8C-10BF70D5266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27C76-651E-3F97-3507-DF8E4720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5B662-1475-F443-DDC6-22098B5B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43A3-956E-A840-BAE4-0B60666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1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EA46-FEF0-8359-2753-28BE9322C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70648-5CD2-B4DE-22A8-ACCC4B897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9B9BF-22A2-B5DA-7EED-1D068E41C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B895C-C0BC-285F-5235-37FCDB0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A69A-077C-314A-9B8C-10BF70D5266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8E30E-BEC6-50B8-4DEB-A6AC2348F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C9AC6-30D5-DBCB-C944-D1ACB295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D43A3-956E-A840-BAE4-0B60666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64647-47A3-8885-58A1-4C852408E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18E63-677F-615D-095A-4AD7A455C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63BC3-B06C-5B98-BE28-6458809B2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B4A69A-077C-314A-9B8C-10BF70D5266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776AA-1E4B-240A-1657-64A8DE44E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2F1ED-BE9E-AB72-BB4F-15413D8F75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1D43A3-956E-A840-BAE4-0B6066643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con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athonuniversity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con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athonuniversit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cone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athonuniversity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4DC4F4D-C8CF-3933-8EDB-7C67FB349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8" y="-112869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68F979-D4B2-B8D9-8537-E31F38E11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5" y="752061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 panose="020B0806030902050204" pitchFamily="34" charset="0"/>
              </a:rPr>
              <a:t>Ezekiel 36:22-38</a:t>
            </a:r>
            <a:br>
              <a:rPr lang="en-US" dirty="0"/>
            </a:br>
            <a:r>
              <a:rPr lang="en-US" sz="8000" dirty="0">
                <a:latin typeface="Impact" panose="020B0806030902050204" pitchFamily="34" charset="0"/>
              </a:rPr>
              <a:t>The New Covenant: </a:t>
            </a:r>
            <a:br>
              <a:rPr lang="en-US" dirty="0"/>
            </a:br>
            <a:r>
              <a:rPr lang="en-US" sz="4900" dirty="0">
                <a:latin typeface="Impact" panose="020B0806030902050204" pitchFamily="34" charset="0"/>
              </a:rPr>
              <a:t>Purpose, People, and Promises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6B6EF8-48D5-3F96-2D0D-EBA0C61A7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5" y="4663704"/>
            <a:ext cx="9144000" cy="1655762"/>
          </a:xfrm>
        </p:spPr>
        <p:txBody>
          <a:bodyPr/>
          <a:lstStyle/>
          <a:p>
            <a:pPr algn="l"/>
            <a:r>
              <a:rPr lang="en-US" b="1" dirty="0"/>
              <a:t>Christopher Cone, ThD,  PhD, PhD</a:t>
            </a:r>
          </a:p>
          <a:p>
            <a:pPr algn="l"/>
            <a:r>
              <a:rPr lang="en-US" dirty="0">
                <a:hlinkClick r:id="rId3"/>
              </a:rPr>
              <a:t>www.drcone.com</a:t>
            </a:r>
            <a:endParaRPr lang="en-US" dirty="0"/>
          </a:p>
          <a:p>
            <a:pPr algn="l"/>
            <a:r>
              <a:rPr lang="en-US" dirty="0">
                <a:hlinkClick r:id="rId4"/>
              </a:rPr>
              <a:t>www.agathonuniversity.com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7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452D-7C43-4FC5-0848-1B00F3EDE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42F19D1-3B6E-2012-7708-C77C7C1C0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CE2313-763B-2204-A721-913B7C5E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36:22b-23 Purpose (Doxological)</a:t>
            </a:r>
            <a:endParaRPr lang="en-US" dirty="0"/>
          </a:p>
        </p:txBody>
      </p:sp>
      <p:pic>
        <p:nvPicPr>
          <p:cNvPr id="6" name="Content Placeholder 5" descr="A screenshot of a book&#10;&#10;AI-generated content may be incorrect.">
            <a:extLst>
              <a:ext uri="{FF2B5EF4-FFF2-40B4-BE49-F238E27FC236}">
                <a16:creationId xmlns:a16="http://schemas.microsoft.com/office/drawing/2014/main" id="{BDA85B54-3F73-B1DA-23C3-05B2E249B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" y="1690688"/>
            <a:ext cx="10236250" cy="4842645"/>
          </a:xfrm>
        </p:spPr>
      </p:pic>
    </p:spTree>
    <p:extLst>
      <p:ext uri="{BB962C8B-B14F-4D97-AF65-F5344CB8AC3E}">
        <p14:creationId xmlns:p14="http://schemas.microsoft.com/office/powerpoint/2010/main" val="1724339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4EF29-07F2-8360-4A71-A31CEEC19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AD967F0-75AB-E8AE-9675-C74CD92D0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663EF3-AE9E-888C-9937-C5CA22A12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36:22b-23 Purpose (Doxological)</a:t>
            </a:r>
            <a:endParaRPr lang="en-US" dirty="0"/>
          </a:p>
        </p:txBody>
      </p:sp>
      <p:pic>
        <p:nvPicPr>
          <p:cNvPr id="5" name="Picture 4" descr="A screenshot of a book&#10;&#10;AI-generated content may be incorrect.">
            <a:extLst>
              <a:ext uri="{FF2B5EF4-FFF2-40B4-BE49-F238E27FC236}">
                <a16:creationId xmlns:a16="http://schemas.microsoft.com/office/drawing/2014/main" id="{FD50CBE7-B2EB-C5F2-8247-1F61418E9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9" y="1393032"/>
            <a:ext cx="7772400" cy="54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9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9B73F-DC34-7E97-42AA-AE575A2DA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4A49FDE-02A1-94F1-866B-89F3E17E9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8358BD-C12C-D847-5D18-976DB8CF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14F5F-A4E3-A669-E174-5C2620F0C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36:22a – People</a:t>
            </a:r>
          </a:p>
          <a:p>
            <a:pPr marL="0" indent="0">
              <a:buNone/>
            </a:pPr>
            <a:r>
              <a:rPr lang="en-US" sz="3600" b="1" dirty="0"/>
              <a:t>36:22b-23 – Purpose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36:24-31 – Promises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36:24 – Promise #1: New Location</a:t>
            </a:r>
          </a:p>
          <a:p>
            <a:pPr marL="0" indent="0">
              <a:buNone/>
            </a:pPr>
            <a:r>
              <a:rPr lang="en-US" sz="2400" b="1" dirty="0"/>
              <a:t>	36:25 – Promise #2: New Cleansing</a:t>
            </a:r>
          </a:p>
          <a:p>
            <a:pPr marL="0" indent="0">
              <a:buNone/>
            </a:pPr>
            <a:r>
              <a:rPr lang="en-US" sz="2400" b="1" dirty="0"/>
              <a:t>	36:26 – Promise #3: New Heart, New Spirit</a:t>
            </a:r>
          </a:p>
          <a:p>
            <a:pPr marL="0" indent="0">
              <a:buNone/>
            </a:pPr>
            <a:r>
              <a:rPr lang="en-US" sz="2400" b="1" dirty="0"/>
              <a:t>	36:27 – Promise #4: New Spirit, New Walk</a:t>
            </a:r>
          </a:p>
          <a:p>
            <a:pPr marL="0" indent="0">
              <a:buNone/>
            </a:pPr>
            <a:r>
              <a:rPr lang="en-US" sz="2400" b="1" dirty="0"/>
              <a:t>	36:28 – Promise #5: New Relationship</a:t>
            </a:r>
          </a:p>
          <a:p>
            <a:pPr marL="0" indent="0">
              <a:buNone/>
            </a:pPr>
            <a:r>
              <a:rPr lang="en-US" sz="2400" b="1" dirty="0"/>
              <a:t>	36:29 – Promise #6: New Provision</a:t>
            </a:r>
          </a:p>
          <a:p>
            <a:pPr marL="0" indent="0">
              <a:buNone/>
            </a:pPr>
            <a:r>
              <a:rPr lang="en-US" sz="2400" b="1" dirty="0"/>
              <a:t>	36:30 – Promise #7: New Honor</a:t>
            </a:r>
          </a:p>
          <a:p>
            <a:pPr marL="0" indent="0">
              <a:buNone/>
            </a:pPr>
            <a:r>
              <a:rPr lang="en-US" sz="2400" b="1" dirty="0"/>
              <a:t>	36:31 – Promise #8: New Humility</a:t>
            </a:r>
          </a:p>
          <a:p>
            <a:pPr marL="0" indent="0">
              <a:buNone/>
            </a:pPr>
            <a:r>
              <a:rPr lang="en-US" sz="3600" b="1" dirty="0"/>
              <a:t>36:32-38 – Purpose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147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67A0E-566A-9752-B4BD-3DD10FD30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D2BAD91-84FD-B78A-D2C8-5F412103B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563B94-EF6E-4AF9-15C9-4B08558A6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36:24 Promise: New Location</a:t>
            </a:r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C03E241-C802-235F-D892-808987AC0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40" y="2145601"/>
            <a:ext cx="9779333" cy="35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8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C6DE1-B350-9FF2-D46F-D50CEB0F7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8DC84DE-FBC9-28F2-D6E8-C4A6AB6D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D22334-1C28-0728-E2D6-EECC749A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D788-7FC9-1F94-EBFC-623DB6176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36:22a – People</a:t>
            </a:r>
          </a:p>
          <a:p>
            <a:pPr marL="0" indent="0">
              <a:buNone/>
            </a:pPr>
            <a:r>
              <a:rPr lang="en-US" sz="3600" b="1" dirty="0"/>
              <a:t>36:22b-23 – Purpose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36:24-31 – Promises</a:t>
            </a:r>
          </a:p>
          <a:p>
            <a:pPr marL="0" indent="0">
              <a:buNone/>
            </a:pPr>
            <a:r>
              <a:rPr lang="en-US" sz="2400" b="1" dirty="0"/>
              <a:t>	36:24 – Promise #1: New Location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36:25 – Promise #2: New Cleansing</a:t>
            </a:r>
          </a:p>
          <a:p>
            <a:pPr marL="0" indent="0">
              <a:buNone/>
            </a:pPr>
            <a:r>
              <a:rPr lang="en-US" sz="2400" b="1" dirty="0"/>
              <a:t>	36:26 – Promise #3: New Heart, New Spirit</a:t>
            </a:r>
          </a:p>
          <a:p>
            <a:pPr marL="0" indent="0">
              <a:buNone/>
            </a:pPr>
            <a:r>
              <a:rPr lang="en-US" sz="2400" b="1" dirty="0"/>
              <a:t>	36:27 – Promise #4: New Spirit, New Walk</a:t>
            </a:r>
          </a:p>
          <a:p>
            <a:pPr marL="0" indent="0">
              <a:buNone/>
            </a:pPr>
            <a:r>
              <a:rPr lang="en-US" sz="2400" b="1" dirty="0"/>
              <a:t>	36:28 – Promise #5: New Relationship</a:t>
            </a:r>
          </a:p>
          <a:p>
            <a:pPr marL="0" indent="0">
              <a:buNone/>
            </a:pPr>
            <a:r>
              <a:rPr lang="en-US" sz="2400" b="1" dirty="0"/>
              <a:t>	36:29 – Promise #6: New Provision</a:t>
            </a:r>
          </a:p>
          <a:p>
            <a:pPr marL="0" indent="0">
              <a:buNone/>
            </a:pPr>
            <a:r>
              <a:rPr lang="en-US" sz="2400" b="1" dirty="0"/>
              <a:t>	36:30 – Promise #7: New Honor</a:t>
            </a:r>
          </a:p>
          <a:p>
            <a:pPr marL="0" indent="0">
              <a:buNone/>
            </a:pPr>
            <a:r>
              <a:rPr lang="en-US" sz="2400" b="1" dirty="0"/>
              <a:t>	36:31 – Promise #8: New Humility</a:t>
            </a:r>
          </a:p>
          <a:p>
            <a:pPr marL="0" indent="0">
              <a:buNone/>
            </a:pPr>
            <a:r>
              <a:rPr lang="en-US" sz="3600" b="1" dirty="0"/>
              <a:t>36:32-38 – Purpose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2842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914D2-6DAF-1878-4294-4ABFC4E00D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144946E-15BC-8F7C-FB70-53E11187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BC4CE0-ABF8-D7BC-8D45-33576671E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36:25 Promise: New Cleansing</a:t>
            </a:r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916B322-89D3-1492-4A19-072EEE645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690688"/>
            <a:ext cx="10185550" cy="354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85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866EB-4A9A-89CD-4CDE-7DA63BEB7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97CA633-633D-DC1C-29B6-DF8595D97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0240F-E09C-0902-6E60-BD41285E8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DAA8A-5C21-0CD1-FC0D-D6013EE0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36:22a – People</a:t>
            </a:r>
          </a:p>
          <a:p>
            <a:pPr marL="0" indent="0">
              <a:buNone/>
            </a:pPr>
            <a:r>
              <a:rPr lang="en-US" sz="3600" b="1" dirty="0"/>
              <a:t>36:22b-23 – Purpose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36:24-31 – Promises</a:t>
            </a:r>
          </a:p>
          <a:p>
            <a:pPr marL="0" indent="0">
              <a:buNone/>
            </a:pPr>
            <a:r>
              <a:rPr lang="en-US" sz="2400" b="1" dirty="0"/>
              <a:t>	36:24 – Promise #1: New Location</a:t>
            </a:r>
          </a:p>
          <a:p>
            <a:pPr marL="0" indent="0">
              <a:buNone/>
            </a:pPr>
            <a:r>
              <a:rPr lang="en-US" sz="2400" b="1" dirty="0"/>
              <a:t>	36:25 – Promise #2: New Cleansing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36:26 – Promise #3: New Heart, New Spirit</a:t>
            </a:r>
          </a:p>
          <a:p>
            <a:pPr marL="0" indent="0">
              <a:buNone/>
            </a:pPr>
            <a:r>
              <a:rPr lang="en-US" sz="2400" b="1" dirty="0"/>
              <a:t>	36:27 – Promise #4: New Spirit, New Walk</a:t>
            </a:r>
          </a:p>
          <a:p>
            <a:pPr marL="0" indent="0">
              <a:buNone/>
            </a:pPr>
            <a:r>
              <a:rPr lang="en-US" sz="2400" b="1" dirty="0"/>
              <a:t>	36:28 – Promise #5: New Relationship</a:t>
            </a:r>
          </a:p>
          <a:p>
            <a:pPr marL="0" indent="0">
              <a:buNone/>
            </a:pPr>
            <a:r>
              <a:rPr lang="en-US" sz="2400" b="1" dirty="0"/>
              <a:t>	36:29 – Promise #6: New Provision</a:t>
            </a:r>
          </a:p>
          <a:p>
            <a:pPr marL="0" indent="0">
              <a:buNone/>
            </a:pPr>
            <a:r>
              <a:rPr lang="en-US" sz="2400" b="1" dirty="0"/>
              <a:t>	36:30 – Promise #7: New Honor</a:t>
            </a:r>
          </a:p>
          <a:p>
            <a:pPr marL="0" indent="0">
              <a:buNone/>
            </a:pPr>
            <a:r>
              <a:rPr lang="en-US" sz="2400" b="1" dirty="0"/>
              <a:t>	36:31 – Promise #8: New Humility</a:t>
            </a:r>
          </a:p>
          <a:p>
            <a:pPr marL="0" indent="0">
              <a:buNone/>
            </a:pPr>
            <a:r>
              <a:rPr lang="en-US" sz="3600" b="1" dirty="0"/>
              <a:t>36:32-38 – Purpose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56081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6CFD2-C1DE-E280-29EA-0B1148988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911C60-4FF9-9656-7B60-F8D74AC72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08906A-9FD9-22BF-CA2C-D981FB53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36:26 Promise: New Heart/Spirit</a:t>
            </a:r>
            <a:endParaRPr lang="en-US" dirty="0"/>
          </a:p>
        </p:txBody>
      </p:sp>
      <p:pic>
        <p:nvPicPr>
          <p:cNvPr id="6" name="Picture 5" descr="A screenshot of a book&#10;&#10;AI-generated content may be incorrect.">
            <a:extLst>
              <a:ext uri="{FF2B5EF4-FFF2-40B4-BE49-F238E27FC236}">
                <a16:creationId xmlns:a16="http://schemas.microsoft.com/office/drawing/2014/main" id="{91BC7CB2-5DBA-8C3A-9E67-DC89E6FE5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1816100"/>
            <a:ext cx="9794257" cy="343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82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2BA8C-5607-3C3F-9F8B-DEBFAFC6E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E58F64C-D7DF-D332-3625-E3F945FAA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4BB316-F604-A4F4-74F2-C1CE5FD4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DCADB-8C22-C072-9182-96E9A69B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/>
              <a:t>36:22a – People</a:t>
            </a:r>
          </a:p>
          <a:p>
            <a:pPr marL="0" indent="0">
              <a:buNone/>
            </a:pPr>
            <a:r>
              <a:rPr lang="en-US" sz="3600" b="1"/>
              <a:t>36:22b-23 – Purpose</a:t>
            </a:r>
          </a:p>
          <a:p>
            <a:pPr marL="0" indent="0">
              <a:buNone/>
            </a:pPr>
            <a:r>
              <a:rPr lang="en-US" sz="3600" b="1">
                <a:solidFill>
                  <a:schemeClr val="tx2">
                    <a:lumMod val="50000"/>
                    <a:lumOff val="50000"/>
                  </a:schemeClr>
                </a:solidFill>
              </a:rPr>
              <a:t>36:24-31 – Promises</a:t>
            </a:r>
          </a:p>
          <a:p>
            <a:pPr marL="0" indent="0">
              <a:buNone/>
            </a:pPr>
            <a:r>
              <a:rPr lang="en-US" sz="2400" b="1"/>
              <a:t>	36:24 – Promise #1: New Location</a:t>
            </a:r>
          </a:p>
          <a:p>
            <a:pPr marL="0" indent="0">
              <a:buNone/>
            </a:pPr>
            <a:r>
              <a:rPr lang="en-US" sz="2400" b="1"/>
              <a:t>	36:25 – Promise #2: New Cleansing</a:t>
            </a:r>
          </a:p>
          <a:p>
            <a:pPr marL="0" indent="0">
              <a:buNone/>
            </a:pPr>
            <a:r>
              <a:rPr lang="en-US" sz="2400" b="1"/>
              <a:t>	36:26 – Promise #3: New Heart, New Spirit</a:t>
            </a:r>
          </a:p>
          <a:p>
            <a:pPr marL="0" indent="0">
              <a:buNone/>
            </a:pPr>
            <a:r>
              <a:rPr lang="en-US" sz="2400" b="1"/>
              <a:t>	</a:t>
            </a:r>
            <a:r>
              <a:rPr lang="en-US" sz="2400" b="1">
                <a:solidFill>
                  <a:schemeClr val="tx2">
                    <a:lumMod val="50000"/>
                    <a:lumOff val="50000"/>
                  </a:schemeClr>
                </a:solidFill>
              </a:rPr>
              <a:t>36:27 – Promise #4: New Spirit, New Walk</a:t>
            </a:r>
          </a:p>
          <a:p>
            <a:pPr marL="0" indent="0">
              <a:buNone/>
            </a:pPr>
            <a:r>
              <a:rPr lang="en-US" sz="2400" b="1"/>
              <a:t>	36:28 – Promise #5: New Relationship</a:t>
            </a:r>
          </a:p>
          <a:p>
            <a:pPr marL="0" indent="0">
              <a:buNone/>
            </a:pPr>
            <a:r>
              <a:rPr lang="en-US" sz="2400" b="1"/>
              <a:t>	36:29 – Promise #6: New Provision</a:t>
            </a:r>
          </a:p>
          <a:p>
            <a:pPr marL="0" indent="0">
              <a:buNone/>
            </a:pPr>
            <a:r>
              <a:rPr lang="en-US" sz="2400" b="1"/>
              <a:t>	36:30 – Promise #7: New Honor</a:t>
            </a:r>
          </a:p>
          <a:p>
            <a:pPr marL="0" indent="0">
              <a:buNone/>
            </a:pPr>
            <a:r>
              <a:rPr lang="en-US" sz="2400" b="1"/>
              <a:t>	36:31 – Promise #8: New Humility</a:t>
            </a:r>
          </a:p>
          <a:p>
            <a:pPr marL="0" indent="0">
              <a:buNone/>
            </a:pPr>
            <a:r>
              <a:rPr lang="en-US" sz="3600" b="1"/>
              <a:t>36:32-38 – Purpose</a:t>
            </a:r>
          </a:p>
          <a:p>
            <a:pPr marL="0" indent="0">
              <a:buNone/>
            </a:pPr>
            <a:endParaRPr lang="en-US" sz="2400" b="1"/>
          </a:p>
          <a:p>
            <a:endParaRPr lang="en-US" sz="2400" b="1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28983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1C428-4994-DABE-61FD-A491CCA2D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E20C303-FDD1-3372-095E-60CDB6D3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64FD4C-7069-2F96-1F2E-F3C4E3EC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36:27 Promise: New Spirit/Walk</a:t>
            </a:r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39C63FD-4E7D-5B76-0863-92358CFBD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31" y="1828800"/>
            <a:ext cx="9842412" cy="28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1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B1C05-F9D3-C759-49E8-5E8466D8E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9F9636-7181-0D35-258B-618F85DAD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5740" y="-1117600"/>
            <a:ext cx="14244320" cy="890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9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553D7-EFC9-40F0-86E6-68D2D0592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DAC53E4-7558-8E6A-9B51-D8DA0905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C515A6-2EC1-9BF9-0118-F3EBD2C3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CA290-4BA4-ED75-4DE4-6021B51E9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36:22a – People</a:t>
            </a:r>
          </a:p>
          <a:p>
            <a:pPr marL="0" indent="0">
              <a:buNone/>
            </a:pPr>
            <a:r>
              <a:rPr lang="en-US" sz="3600" b="1" dirty="0"/>
              <a:t>36:22b-23 – Purpose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36:24-31 – Promises</a:t>
            </a:r>
          </a:p>
          <a:p>
            <a:pPr marL="0" indent="0">
              <a:buNone/>
            </a:pPr>
            <a:r>
              <a:rPr lang="en-US" sz="2400" b="1" dirty="0"/>
              <a:t>	36:24 – Promise #1: New Location</a:t>
            </a:r>
          </a:p>
          <a:p>
            <a:pPr marL="0" indent="0">
              <a:buNone/>
            </a:pPr>
            <a:r>
              <a:rPr lang="en-US" sz="2400" b="1" dirty="0"/>
              <a:t>	36:25 – Promise #2: New Cleansing</a:t>
            </a:r>
          </a:p>
          <a:p>
            <a:pPr marL="0" indent="0">
              <a:buNone/>
            </a:pPr>
            <a:r>
              <a:rPr lang="en-US" sz="2400" b="1" dirty="0"/>
              <a:t>	36:26 – Promise #3: New Heart, New Spirit</a:t>
            </a:r>
          </a:p>
          <a:p>
            <a:pPr marL="0" indent="0">
              <a:buNone/>
            </a:pPr>
            <a:r>
              <a:rPr lang="en-US" sz="2400" b="1" dirty="0"/>
              <a:t>	36:27 – Promise #4: New Spirit, New Walk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36:28 – Promise #5: New Relationship</a:t>
            </a:r>
          </a:p>
          <a:p>
            <a:pPr marL="0" indent="0">
              <a:buNone/>
            </a:pPr>
            <a:r>
              <a:rPr lang="en-US" sz="2400" b="1" dirty="0"/>
              <a:t>	36:29 – Promise #6: New Provision</a:t>
            </a:r>
          </a:p>
          <a:p>
            <a:pPr marL="0" indent="0">
              <a:buNone/>
            </a:pPr>
            <a:r>
              <a:rPr lang="en-US" sz="2400" b="1" dirty="0"/>
              <a:t>	36:30 – Promise #7: New Honor</a:t>
            </a:r>
          </a:p>
          <a:p>
            <a:pPr marL="0" indent="0">
              <a:buNone/>
            </a:pPr>
            <a:r>
              <a:rPr lang="en-US" sz="2400" b="1" dirty="0"/>
              <a:t>	36:31 – Promise #8: New Humility</a:t>
            </a:r>
          </a:p>
          <a:p>
            <a:pPr marL="0" indent="0">
              <a:buNone/>
            </a:pPr>
            <a:r>
              <a:rPr lang="en-US" sz="3600" b="1" dirty="0"/>
              <a:t>36:32-38 – Purpose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34133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FB543-0B96-E063-6D2B-DACDE1F7A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42183D5-80D8-0F88-0600-89B2FD6C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04609B-2774-5B92-0C87-A18DEB174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36:28 Promise: New Relationship</a:t>
            </a:r>
            <a:endParaRPr lang="en-US" dirty="0"/>
          </a:p>
        </p:txBody>
      </p:sp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0344077E-2847-FC0E-9A42-5544A41A7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963409"/>
            <a:ext cx="9649724" cy="28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84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3F513-7FDC-E96E-3FFA-E3C445875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24AFD6A-9E8B-AB80-8748-54234674F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EBB89-BAD3-4930-1313-8248D6A24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3E3F-0DAD-8706-AE60-F3C2165D1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36:22a – People</a:t>
            </a:r>
          </a:p>
          <a:p>
            <a:pPr marL="0" indent="0">
              <a:buNone/>
            </a:pPr>
            <a:r>
              <a:rPr lang="en-US" sz="3600" b="1" dirty="0"/>
              <a:t>36:22b-23 – Purpose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36:24-31 – Promises</a:t>
            </a:r>
          </a:p>
          <a:p>
            <a:pPr marL="0" indent="0">
              <a:buNone/>
            </a:pPr>
            <a:r>
              <a:rPr lang="en-US" sz="2400" b="1" dirty="0"/>
              <a:t>	36:24 – Promise #1: New Location</a:t>
            </a:r>
          </a:p>
          <a:p>
            <a:pPr marL="0" indent="0">
              <a:buNone/>
            </a:pPr>
            <a:r>
              <a:rPr lang="en-US" sz="2400" b="1" dirty="0"/>
              <a:t>	36:25 – Promise #2: New Cleansing</a:t>
            </a:r>
          </a:p>
          <a:p>
            <a:pPr marL="0" indent="0">
              <a:buNone/>
            </a:pPr>
            <a:r>
              <a:rPr lang="en-US" sz="2400" b="1" dirty="0"/>
              <a:t>	36:26 – Promise #3: New Heart, New Spirit</a:t>
            </a:r>
          </a:p>
          <a:p>
            <a:pPr marL="0" indent="0">
              <a:buNone/>
            </a:pPr>
            <a:r>
              <a:rPr lang="en-US" sz="2400" b="1" dirty="0"/>
              <a:t>	36:27 – Promise #4: New Spirit, New Walk</a:t>
            </a:r>
          </a:p>
          <a:p>
            <a:pPr marL="0" indent="0">
              <a:buNone/>
            </a:pPr>
            <a:r>
              <a:rPr lang="en-US" sz="2400" b="1" dirty="0"/>
              <a:t>	36:28 – Promise #5: New Relationship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36:29 – Promise #6: New Provision</a:t>
            </a:r>
          </a:p>
          <a:p>
            <a:pPr marL="0" indent="0">
              <a:buNone/>
            </a:pPr>
            <a:r>
              <a:rPr lang="en-US" sz="2400" b="1" dirty="0"/>
              <a:t>	36:30 – Promise #7: New Honor</a:t>
            </a:r>
          </a:p>
          <a:p>
            <a:pPr marL="0" indent="0">
              <a:buNone/>
            </a:pPr>
            <a:r>
              <a:rPr lang="en-US" sz="2400" b="1" dirty="0"/>
              <a:t>	36:31 – Promise #8: New Humility</a:t>
            </a:r>
          </a:p>
          <a:p>
            <a:pPr marL="0" indent="0">
              <a:buNone/>
            </a:pPr>
            <a:r>
              <a:rPr lang="en-US" sz="3600" b="1" dirty="0"/>
              <a:t>36:32-38 – Purpose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0620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785F2-DA41-BEEB-5959-DB76382BB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546A938-60A3-9D3B-8431-E92735E8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00F52E-F5CE-374C-4F57-81F3581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36:29 Promise: New Provision</a:t>
            </a:r>
            <a:endParaRPr lang="en-US" dirty="0"/>
          </a:p>
        </p:txBody>
      </p:sp>
      <p:pic>
        <p:nvPicPr>
          <p:cNvPr id="5" name="Picture 4" descr="A screenshot of a book&#10;&#10;AI-generated content may be incorrect.">
            <a:extLst>
              <a:ext uri="{FF2B5EF4-FFF2-40B4-BE49-F238E27FC236}">
                <a16:creationId xmlns:a16="http://schemas.microsoft.com/office/drawing/2014/main" id="{A5C527E4-8D92-8349-2822-9D8C8B156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90688"/>
            <a:ext cx="9434073" cy="34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54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44247-4AD6-7128-42BB-1C5CA56B6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E59664-FA53-4948-F2CA-B32E827BA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4AC91-D5FA-93FC-2295-0FA23EC3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8DEE4-2047-2130-3FE6-BEA07E978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36:22a – People</a:t>
            </a:r>
          </a:p>
          <a:p>
            <a:pPr marL="0" indent="0">
              <a:buNone/>
            </a:pPr>
            <a:r>
              <a:rPr lang="en-US" sz="3600" b="1" dirty="0"/>
              <a:t>36:22b-23 – Purpose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36:24-31 – Promises</a:t>
            </a:r>
          </a:p>
          <a:p>
            <a:pPr marL="0" indent="0">
              <a:buNone/>
            </a:pPr>
            <a:r>
              <a:rPr lang="en-US" sz="2400" b="1" dirty="0"/>
              <a:t>	36:24 – Promise #1: New Location</a:t>
            </a:r>
          </a:p>
          <a:p>
            <a:pPr marL="0" indent="0">
              <a:buNone/>
            </a:pPr>
            <a:r>
              <a:rPr lang="en-US" sz="2400" b="1" dirty="0"/>
              <a:t>	36:25 – Promise #2: New Cleansing</a:t>
            </a:r>
          </a:p>
          <a:p>
            <a:pPr marL="0" indent="0">
              <a:buNone/>
            </a:pPr>
            <a:r>
              <a:rPr lang="en-US" sz="2400" b="1" dirty="0"/>
              <a:t>	36:26 – Promise #3: New Heart, New Spirit</a:t>
            </a:r>
          </a:p>
          <a:p>
            <a:pPr marL="0" indent="0">
              <a:buNone/>
            </a:pPr>
            <a:r>
              <a:rPr lang="en-US" sz="2400" b="1" dirty="0"/>
              <a:t>	36:27 – Promise #4: New Spirit, New Walk</a:t>
            </a:r>
          </a:p>
          <a:p>
            <a:pPr marL="0" indent="0">
              <a:buNone/>
            </a:pPr>
            <a:r>
              <a:rPr lang="en-US" sz="2400" b="1" dirty="0"/>
              <a:t>	36:28 – Promise #5: New Relationship</a:t>
            </a:r>
          </a:p>
          <a:p>
            <a:pPr marL="0" indent="0">
              <a:buNone/>
            </a:pPr>
            <a:r>
              <a:rPr lang="en-US" sz="2400" b="1" dirty="0"/>
              <a:t>	36:29 – Promise #6: New Provision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36:30 – Promise #7: New Honor</a:t>
            </a:r>
          </a:p>
          <a:p>
            <a:pPr marL="0" indent="0">
              <a:buNone/>
            </a:pPr>
            <a:r>
              <a:rPr lang="en-US" sz="2400" b="1" dirty="0"/>
              <a:t>	36:31 – Promise #8: New Humility</a:t>
            </a:r>
          </a:p>
          <a:p>
            <a:pPr marL="0" indent="0">
              <a:buNone/>
            </a:pPr>
            <a:r>
              <a:rPr lang="en-US" sz="3600" b="1" dirty="0"/>
              <a:t>36:32-38 – Purpose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6631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CFBC1-7F66-CF2B-EDFB-DD3530175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E86DD45-CACB-6D77-594D-B8FDA31D0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897FA8-4CFF-ACA6-16D6-9F6B3BD5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36:30 Promise: New Honor</a:t>
            </a:r>
            <a:endParaRPr lang="en-US" dirty="0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7C71B2-9139-092D-92B7-216A2B409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99" y="1620045"/>
            <a:ext cx="10038368" cy="27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47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8E22F-6A78-47D8-46EF-D67A78AC6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F1B3F43-C32B-2FCB-D2B7-3357CC004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AEB219-3539-A4F8-62EE-195C1830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9EAC3-FD09-A9D1-2804-4DE41B5F1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36:22a – People</a:t>
            </a:r>
          </a:p>
          <a:p>
            <a:pPr marL="0" indent="0">
              <a:buNone/>
            </a:pPr>
            <a:r>
              <a:rPr lang="en-US" sz="3600" b="1" dirty="0"/>
              <a:t>36:22b-23 – Purpose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36:24-31 – Promises</a:t>
            </a:r>
          </a:p>
          <a:p>
            <a:pPr marL="0" indent="0">
              <a:buNone/>
            </a:pPr>
            <a:r>
              <a:rPr lang="en-US" sz="2400" b="1" dirty="0"/>
              <a:t>	36:24 – Promise #1: New Location</a:t>
            </a:r>
          </a:p>
          <a:p>
            <a:pPr marL="0" indent="0">
              <a:buNone/>
            </a:pPr>
            <a:r>
              <a:rPr lang="en-US" sz="2400" b="1" dirty="0"/>
              <a:t>	36:25 – Promise #2: New Cleansing</a:t>
            </a:r>
          </a:p>
          <a:p>
            <a:pPr marL="0" indent="0">
              <a:buNone/>
            </a:pPr>
            <a:r>
              <a:rPr lang="en-US" sz="2400" b="1" dirty="0"/>
              <a:t>	36:26 – Promise #3: New Heart, New Spirit</a:t>
            </a:r>
          </a:p>
          <a:p>
            <a:pPr marL="0" indent="0">
              <a:buNone/>
            </a:pPr>
            <a:r>
              <a:rPr lang="en-US" sz="2400" b="1" dirty="0"/>
              <a:t>	36:27 – Promise #4: New Spirit, New Walk</a:t>
            </a:r>
          </a:p>
          <a:p>
            <a:pPr marL="0" indent="0">
              <a:buNone/>
            </a:pPr>
            <a:r>
              <a:rPr lang="en-US" sz="2400" b="1" dirty="0"/>
              <a:t>	36:28 – Promise #5: New Relationship</a:t>
            </a:r>
          </a:p>
          <a:p>
            <a:pPr marL="0" indent="0">
              <a:buNone/>
            </a:pPr>
            <a:r>
              <a:rPr lang="en-US" sz="2400" b="1" dirty="0"/>
              <a:t>	36:29 – Promise #6: New Provision</a:t>
            </a:r>
          </a:p>
          <a:p>
            <a:pPr marL="0" indent="0">
              <a:buNone/>
            </a:pPr>
            <a:r>
              <a:rPr lang="en-US" sz="2400" b="1" dirty="0"/>
              <a:t>	36:30 – Promise #7: New Honor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36:31 – Promise #8: New Humility</a:t>
            </a:r>
          </a:p>
          <a:p>
            <a:pPr marL="0" indent="0">
              <a:buNone/>
            </a:pPr>
            <a:r>
              <a:rPr lang="en-US" sz="3600" b="1" dirty="0"/>
              <a:t>36:32-38 – Purpose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29494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D4D38-57ED-7120-7E2F-392DE6292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247AE10-0E2C-2EF2-1129-C8EF1F7F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875153-DA73-A9D6-CD10-6FBFDBDD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36:31 Promise: New Humility</a:t>
            </a:r>
            <a:endParaRPr lang="en-US" dirty="0"/>
          </a:p>
        </p:txBody>
      </p:sp>
      <p:pic>
        <p:nvPicPr>
          <p:cNvPr id="6" name="Picture 5" descr="A close up of text&#10;&#10;AI-generated content may be incorrect.">
            <a:extLst>
              <a:ext uri="{FF2B5EF4-FFF2-40B4-BE49-F238E27FC236}">
                <a16:creationId xmlns:a16="http://schemas.microsoft.com/office/drawing/2014/main" id="{1E8B241E-025B-809E-B238-05948CA08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690688"/>
            <a:ext cx="9429750" cy="37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20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2D6AA-283A-15F1-769C-787982B3A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5D44248-9896-0951-3D3E-7E1E1BBA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C3062A-3E43-848F-2518-325257C4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32407-8CE7-BEDF-2D31-BC6DF089C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36:22a – People</a:t>
            </a:r>
          </a:p>
          <a:p>
            <a:pPr marL="0" indent="0">
              <a:buNone/>
            </a:pPr>
            <a:r>
              <a:rPr lang="en-US" sz="3600" b="1" dirty="0"/>
              <a:t>36:22b-23 – Purpose</a:t>
            </a:r>
          </a:p>
          <a:p>
            <a:pPr marL="0" indent="0">
              <a:buNone/>
            </a:pPr>
            <a:r>
              <a:rPr lang="en-US" sz="3600" b="1" dirty="0"/>
              <a:t>36:24-31 – Promises</a:t>
            </a:r>
          </a:p>
          <a:p>
            <a:pPr marL="0" indent="0">
              <a:buNone/>
            </a:pPr>
            <a:r>
              <a:rPr lang="en-US" sz="2400" b="1" dirty="0"/>
              <a:t>	36:24 – Promise #1: New Location</a:t>
            </a:r>
          </a:p>
          <a:p>
            <a:pPr marL="0" indent="0">
              <a:buNone/>
            </a:pPr>
            <a:r>
              <a:rPr lang="en-US" sz="2400" b="1" dirty="0"/>
              <a:t>	36:25 – Promise #2: New Cleansing</a:t>
            </a:r>
          </a:p>
          <a:p>
            <a:pPr marL="0" indent="0">
              <a:buNone/>
            </a:pPr>
            <a:r>
              <a:rPr lang="en-US" sz="2400" b="1" dirty="0"/>
              <a:t>	36:26 – Promise #3: New Heart, New Spirit</a:t>
            </a:r>
          </a:p>
          <a:p>
            <a:pPr marL="0" indent="0">
              <a:buNone/>
            </a:pPr>
            <a:r>
              <a:rPr lang="en-US" sz="2400" b="1" dirty="0"/>
              <a:t>	36:27 – Promise #4: New Spirit, New Walk</a:t>
            </a:r>
          </a:p>
          <a:p>
            <a:pPr marL="0" indent="0">
              <a:buNone/>
            </a:pPr>
            <a:r>
              <a:rPr lang="en-US" sz="2400" b="1" dirty="0"/>
              <a:t>	36:28 – Promise #5: New Relationship</a:t>
            </a:r>
          </a:p>
          <a:p>
            <a:pPr marL="0" indent="0">
              <a:buNone/>
            </a:pPr>
            <a:r>
              <a:rPr lang="en-US" sz="2400" b="1" dirty="0"/>
              <a:t>	36:29 – Promise #6: New Provision</a:t>
            </a:r>
          </a:p>
          <a:p>
            <a:pPr marL="0" indent="0">
              <a:buNone/>
            </a:pPr>
            <a:r>
              <a:rPr lang="en-US" sz="2400" b="1" dirty="0"/>
              <a:t>	36:30 – Promise #7: New Honor</a:t>
            </a:r>
          </a:p>
          <a:p>
            <a:pPr marL="0" indent="0">
              <a:buNone/>
            </a:pPr>
            <a:r>
              <a:rPr lang="en-US" sz="2400" b="1" dirty="0"/>
              <a:t>	36:31 – Promise #8: New Humility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36:32-38 – Purpose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1765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508ED-2B38-BBEE-4F10-D761CE4DF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21C548E-26A4-8D68-D5C7-3207D41D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B725CB-6E38-72A2-7156-DF1C0144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36:32 Purpose</a:t>
            </a:r>
            <a:endParaRPr lang="en-US" dirty="0"/>
          </a:p>
        </p:txBody>
      </p:sp>
      <p:pic>
        <p:nvPicPr>
          <p:cNvPr id="5" name="Picture 4" descr="A screenshot of a book&#10;&#10;AI-generated content may be incorrect.">
            <a:extLst>
              <a:ext uri="{FF2B5EF4-FFF2-40B4-BE49-F238E27FC236}">
                <a16:creationId xmlns:a16="http://schemas.microsoft.com/office/drawing/2014/main" id="{FD2FBD73-27C3-DF7C-2791-80AE08C79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600200"/>
            <a:ext cx="9407060" cy="31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1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632B9-F950-89EC-57FF-014F77C6A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cover of a sundial&#10;&#10;AI-generated content may be incorrect.">
            <a:extLst>
              <a:ext uri="{FF2B5EF4-FFF2-40B4-BE49-F238E27FC236}">
                <a16:creationId xmlns:a16="http://schemas.microsoft.com/office/drawing/2014/main" id="{B2924512-CFF8-72DE-A2B3-A880CC27F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1083">
            <a:off x="6921500" y="78181"/>
            <a:ext cx="4432300" cy="6701638"/>
          </a:xfrm>
          <a:prstGeom prst="rect">
            <a:avLst/>
          </a:prstGeom>
        </p:spPr>
      </p:pic>
      <p:pic>
        <p:nvPicPr>
          <p:cNvPr id="7" name="Picture 6" descr="A book cover with text&#10;&#10;AI-generated content may be incorrect.">
            <a:extLst>
              <a:ext uri="{FF2B5EF4-FFF2-40B4-BE49-F238E27FC236}">
                <a16:creationId xmlns:a16="http://schemas.microsoft.com/office/drawing/2014/main" id="{995AEB87-1F4E-9B59-F22A-A9F4A854C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71364">
            <a:off x="815270" y="47271"/>
            <a:ext cx="4390315" cy="67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62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D4BC0-7066-4F60-4418-ADC3D5B0E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94ECE43-EC8E-14D0-5BCD-C4EA67C14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91EFCB-7B2B-969E-9833-F5B97F4F1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36:33 Purpose</a:t>
            </a:r>
            <a:endParaRPr lang="en-US" dirty="0"/>
          </a:p>
        </p:txBody>
      </p:sp>
      <p:pic>
        <p:nvPicPr>
          <p:cNvPr id="6" name="Picture 5" descr="A screenshot of a book&#10;&#10;AI-generated content may be incorrect.">
            <a:extLst>
              <a:ext uri="{FF2B5EF4-FFF2-40B4-BE49-F238E27FC236}">
                <a16:creationId xmlns:a16="http://schemas.microsoft.com/office/drawing/2014/main" id="{D6AEB5E7-E66C-A10C-2C7D-19FAB0727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44" y="1492149"/>
            <a:ext cx="9392029" cy="38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1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C41A1-AFE0-CCD5-0257-ADE7F329D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A20E40E-46BE-29FF-7A2C-FEAB96807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ED6E74-D0B2-628C-4822-B72F19EF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36:34 Purpose</a:t>
            </a:r>
            <a:endParaRPr lang="en-US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40354A-B597-8655-FCC1-C60139FAF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34" y="1690688"/>
            <a:ext cx="9716027" cy="225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562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95A1A-A35C-39A4-42FF-36BD0FF0C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BAD75CB-C25D-AC0D-2CC3-D750D109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79DE0C-3425-125C-D44C-DEAB68B23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36:35 Purpose</a:t>
            </a:r>
            <a:endParaRPr lang="en-US" dirty="0"/>
          </a:p>
        </p:txBody>
      </p:sp>
      <p:pic>
        <p:nvPicPr>
          <p:cNvPr id="6" name="Picture 5" descr="A screenshot of a phone&#10;&#10;AI-generated content may be incorrect.">
            <a:extLst>
              <a:ext uri="{FF2B5EF4-FFF2-40B4-BE49-F238E27FC236}">
                <a16:creationId xmlns:a16="http://schemas.microsoft.com/office/drawing/2014/main" id="{EE1E582A-9C86-A1D2-DBB6-2676B16D8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5" y="1485900"/>
            <a:ext cx="9652218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23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F2EA6-1E14-2D59-FF36-3C6B4BDE5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06BBB8F-F947-19F9-5AA6-348382DD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1ED9A-5C3B-24ED-1033-C34A358C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36:36 Purpose</a:t>
            </a:r>
            <a:endParaRPr lang="en-US" dirty="0"/>
          </a:p>
        </p:txBody>
      </p:sp>
      <p:pic>
        <p:nvPicPr>
          <p:cNvPr id="5" name="Picture 4" descr="A screenshot of a book&#10;&#10;AI-generated content may be incorrect.">
            <a:extLst>
              <a:ext uri="{FF2B5EF4-FFF2-40B4-BE49-F238E27FC236}">
                <a16:creationId xmlns:a16="http://schemas.microsoft.com/office/drawing/2014/main" id="{54B7F297-8D56-ED33-7785-5EBAB3E85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01" y="1473200"/>
            <a:ext cx="9361172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48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B8E1F-18D2-8163-FE4B-99A3299D0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C36241F-28E3-ACE7-004E-CB9226A3C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5B3FF4-2BAD-125F-CBDD-A17D27AE5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36:37 Purpose</a:t>
            </a:r>
            <a:endParaRPr lang="en-US" dirty="0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A926F9-5977-3D04-CD00-F4C4E935C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00" y="1587501"/>
            <a:ext cx="9284122" cy="316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49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289E7-CC79-0973-E51F-13E13EDE4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0BC7F65-26D1-BA0C-9229-4981472FE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B2EA4E-6B19-CAD8-50CC-DF5C8B28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36:38 Purpose</a:t>
            </a:r>
            <a:endParaRPr lang="en-US" dirty="0"/>
          </a:p>
        </p:txBody>
      </p:sp>
      <p:pic>
        <p:nvPicPr>
          <p:cNvPr id="5" name="Picture 4" descr="A screenshot of a book&#10;&#10;AI-generated content may be incorrect.">
            <a:extLst>
              <a:ext uri="{FF2B5EF4-FFF2-40B4-BE49-F238E27FC236}">
                <a16:creationId xmlns:a16="http://schemas.microsoft.com/office/drawing/2014/main" id="{ABAF993F-1443-FACB-C97B-B6A297F00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32" y="1530350"/>
            <a:ext cx="10020118" cy="3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48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A28DE-BFCC-8549-9B86-81BBD82F2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DD439CE-3671-53FC-9DF3-5A801BB4D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F4EF3-79D9-A651-51D4-87E9FA13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B4963-1576-A244-3078-36D9A2675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36:22a – People</a:t>
            </a:r>
          </a:p>
          <a:p>
            <a:pPr marL="0" indent="0">
              <a:buNone/>
            </a:pPr>
            <a:r>
              <a:rPr lang="en-US" sz="3600" b="1" dirty="0"/>
              <a:t>36:22b-23 – Purpose</a:t>
            </a:r>
          </a:p>
          <a:p>
            <a:pPr marL="0" indent="0">
              <a:buNone/>
            </a:pPr>
            <a:r>
              <a:rPr lang="en-US" sz="3600" b="1" dirty="0"/>
              <a:t>36:24-31 – Promises</a:t>
            </a:r>
          </a:p>
          <a:p>
            <a:pPr marL="0" indent="0">
              <a:buNone/>
            </a:pPr>
            <a:r>
              <a:rPr lang="en-US" sz="2400" b="1" dirty="0"/>
              <a:t>	36:24 – Promise #1: New Location</a:t>
            </a:r>
          </a:p>
          <a:p>
            <a:pPr marL="0" indent="0">
              <a:buNone/>
            </a:pPr>
            <a:r>
              <a:rPr lang="en-US" sz="2400" b="1" dirty="0"/>
              <a:t>	36:25 – Promise #2: New Cleansing</a:t>
            </a:r>
          </a:p>
          <a:p>
            <a:pPr marL="0" indent="0">
              <a:buNone/>
            </a:pPr>
            <a:r>
              <a:rPr lang="en-US" sz="2400" b="1" dirty="0"/>
              <a:t>	36:26 – Promise #3: New Heart, New Spirit</a:t>
            </a:r>
          </a:p>
          <a:p>
            <a:pPr marL="0" indent="0">
              <a:buNone/>
            </a:pPr>
            <a:r>
              <a:rPr lang="en-US" sz="2400" b="1" dirty="0"/>
              <a:t>	36:27 – Promise #4: New Spirit, New Walk</a:t>
            </a:r>
          </a:p>
          <a:p>
            <a:pPr marL="0" indent="0">
              <a:buNone/>
            </a:pPr>
            <a:r>
              <a:rPr lang="en-US" sz="2400" b="1" dirty="0"/>
              <a:t>	36:28 – Promise #5: New Relationship</a:t>
            </a:r>
          </a:p>
          <a:p>
            <a:pPr marL="0" indent="0">
              <a:buNone/>
            </a:pPr>
            <a:r>
              <a:rPr lang="en-US" sz="2400" b="1" dirty="0"/>
              <a:t>	36:29 – Promise #6: New Provision</a:t>
            </a:r>
          </a:p>
          <a:p>
            <a:pPr marL="0" indent="0">
              <a:buNone/>
            </a:pPr>
            <a:r>
              <a:rPr lang="en-US" sz="2400" b="1" dirty="0"/>
              <a:t>	36:30 – Promise #7: New Honor</a:t>
            </a:r>
          </a:p>
          <a:p>
            <a:pPr marL="0" indent="0">
              <a:buNone/>
            </a:pPr>
            <a:r>
              <a:rPr lang="en-US" sz="2400" b="1" dirty="0"/>
              <a:t>	36:31 – Promise #8: New Humility</a:t>
            </a:r>
          </a:p>
          <a:p>
            <a:pPr marL="0" indent="0">
              <a:buNone/>
            </a:pPr>
            <a:r>
              <a:rPr lang="en-US" sz="3600" b="1" dirty="0"/>
              <a:t>36:32-38 – Purpose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268957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1EAE-7D66-8830-9EC4-41F45C5E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36:22-38 Synopsis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6F4AF-3B50-EA69-E023-B0C54ECB6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86700" cy="4351338"/>
          </a:xfrm>
        </p:spPr>
        <p:txBody>
          <a:bodyPr>
            <a:noAutofit/>
          </a:bodyPr>
          <a:lstStyle/>
          <a:p>
            <a:r>
              <a:rPr lang="en-US" sz="3200" dirty="0"/>
              <a:t>God made promises to Israel, will keep those promises to Israel</a:t>
            </a:r>
          </a:p>
          <a:p>
            <a:r>
              <a:rPr lang="en-US" sz="3200" dirty="0"/>
              <a:t>God’s promises to Israel include relocation, regeneration, and relationship </a:t>
            </a:r>
          </a:p>
          <a:p>
            <a:r>
              <a:rPr lang="en-US" sz="3200" dirty="0"/>
              <a:t>God’s purpose is for His name’s sake, to demonstrate His character and glory, and to ensure that all know who He is</a:t>
            </a:r>
          </a:p>
          <a:p>
            <a:endParaRPr lang="en-US" sz="3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159999-E76D-1459-C361-D9173D256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353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8428E-2628-FE64-9FE3-64DB6411B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73C2850-C2AC-6D36-FA81-64CF8FD9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8" y="-112869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FFFA02-189A-EFB5-BAD8-145C8303D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5" y="752061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 panose="020B0806030902050204" pitchFamily="34" charset="0"/>
              </a:rPr>
              <a:t>Ezekiel 36:22-38</a:t>
            </a:r>
            <a:br>
              <a:rPr lang="en-US" dirty="0"/>
            </a:br>
            <a:r>
              <a:rPr lang="en-US" sz="8000" dirty="0">
                <a:latin typeface="Impact" panose="020B0806030902050204" pitchFamily="34" charset="0"/>
              </a:rPr>
              <a:t>The New Covenant: </a:t>
            </a:r>
            <a:br>
              <a:rPr lang="en-US" dirty="0"/>
            </a:br>
            <a:r>
              <a:rPr lang="en-US" sz="4900" dirty="0">
                <a:latin typeface="Impact" panose="020B0806030902050204" pitchFamily="34" charset="0"/>
              </a:rPr>
              <a:t>Purpose, People, and Promises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D65D9-D2BB-416E-C17B-2F96C7D95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5" y="4663704"/>
            <a:ext cx="9144000" cy="1655762"/>
          </a:xfrm>
        </p:spPr>
        <p:txBody>
          <a:bodyPr/>
          <a:lstStyle/>
          <a:p>
            <a:pPr algn="l"/>
            <a:r>
              <a:rPr lang="en-US" b="1" dirty="0"/>
              <a:t>Christopher Cone, ThD,  PhD, PhD</a:t>
            </a:r>
          </a:p>
          <a:p>
            <a:pPr algn="l"/>
            <a:r>
              <a:rPr lang="en-US" dirty="0">
                <a:hlinkClick r:id="rId3"/>
              </a:rPr>
              <a:t>www.drcone.com</a:t>
            </a:r>
            <a:endParaRPr lang="en-US" dirty="0"/>
          </a:p>
          <a:p>
            <a:pPr algn="l"/>
            <a:r>
              <a:rPr lang="en-US" dirty="0">
                <a:hlinkClick r:id="rId4"/>
              </a:rPr>
              <a:t>www.agathonuniversity.com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65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5670E-6D88-FC0D-597E-C60DFA3F7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DB196D3-AF77-1804-8FF2-C473D9729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8" y="-112869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7518B-021B-83F4-CACD-5B9D26C54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095" y="752061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Impact" panose="020B0806030902050204" pitchFamily="34" charset="0"/>
              </a:rPr>
              <a:t>Ezekiel 36:22-38</a:t>
            </a:r>
            <a:br>
              <a:rPr lang="en-US" dirty="0"/>
            </a:br>
            <a:r>
              <a:rPr lang="en-US" sz="8000" dirty="0">
                <a:latin typeface="Impact" panose="020B0806030902050204" pitchFamily="34" charset="0"/>
              </a:rPr>
              <a:t>The New Covenant: </a:t>
            </a:r>
            <a:br>
              <a:rPr lang="en-US" dirty="0"/>
            </a:br>
            <a:r>
              <a:rPr lang="en-US" sz="4900" dirty="0">
                <a:latin typeface="Impact" panose="020B0806030902050204" pitchFamily="34" charset="0"/>
              </a:rPr>
              <a:t>Purpose, People, and Promises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FD0D88-0E20-1F8F-8A78-E9A855C09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095" y="4663704"/>
            <a:ext cx="9144000" cy="1655762"/>
          </a:xfrm>
        </p:spPr>
        <p:txBody>
          <a:bodyPr/>
          <a:lstStyle/>
          <a:p>
            <a:pPr algn="l"/>
            <a:r>
              <a:rPr lang="en-US" b="1" dirty="0"/>
              <a:t>Christopher Cone, ThD,  PhD, PhD</a:t>
            </a:r>
          </a:p>
          <a:p>
            <a:pPr algn="l"/>
            <a:r>
              <a:rPr lang="en-US" dirty="0">
                <a:hlinkClick r:id="rId3"/>
              </a:rPr>
              <a:t>www.drcone.com</a:t>
            </a:r>
            <a:endParaRPr lang="en-US" dirty="0"/>
          </a:p>
          <a:p>
            <a:pPr algn="l"/>
            <a:r>
              <a:rPr lang="en-US" dirty="0">
                <a:hlinkClick r:id="rId4"/>
              </a:rPr>
              <a:t>www.agathonuniversity.com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9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17247F9-DB87-8706-CFBB-3CEADBB67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047BA8-C0EB-1444-0940-8B9EBCFA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2434-63FB-C524-B3FB-FCE8C2F98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36:22a – People</a:t>
            </a:r>
          </a:p>
          <a:p>
            <a:pPr marL="0" indent="0">
              <a:buNone/>
            </a:pPr>
            <a:r>
              <a:rPr lang="en-US" sz="3600" b="1" dirty="0"/>
              <a:t>36:22b-23 – Purpose</a:t>
            </a:r>
          </a:p>
          <a:p>
            <a:pPr marL="0" indent="0">
              <a:buNone/>
            </a:pPr>
            <a:r>
              <a:rPr lang="en-US" sz="3600" b="1" dirty="0"/>
              <a:t>36:24-31 – Promises</a:t>
            </a:r>
          </a:p>
          <a:p>
            <a:pPr marL="0" indent="0">
              <a:buNone/>
            </a:pPr>
            <a:r>
              <a:rPr lang="en-US" sz="2400" b="1" dirty="0"/>
              <a:t>	36:24 – Promise #1: New Location</a:t>
            </a:r>
          </a:p>
          <a:p>
            <a:pPr marL="0" indent="0">
              <a:buNone/>
            </a:pPr>
            <a:r>
              <a:rPr lang="en-US" sz="2400" b="1" dirty="0"/>
              <a:t>	36:25 – Promise #2: New Cleansing</a:t>
            </a:r>
          </a:p>
          <a:p>
            <a:pPr marL="0" indent="0">
              <a:buNone/>
            </a:pPr>
            <a:r>
              <a:rPr lang="en-US" sz="2400" b="1" dirty="0"/>
              <a:t>	36:26 – Promise #3: New Heart, New Spirit</a:t>
            </a:r>
          </a:p>
          <a:p>
            <a:pPr marL="0" indent="0">
              <a:buNone/>
            </a:pPr>
            <a:r>
              <a:rPr lang="en-US" sz="2400" b="1" dirty="0"/>
              <a:t>	36:27 – Promise #4: New Spirit, New Walk</a:t>
            </a:r>
          </a:p>
          <a:p>
            <a:pPr marL="0" indent="0">
              <a:buNone/>
            </a:pPr>
            <a:r>
              <a:rPr lang="en-US" sz="2400" b="1" dirty="0"/>
              <a:t>	36:28 – Promise #5: New Relationship</a:t>
            </a:r>
          </a:p>
          <a:p>
            <a:pPr marL="0" indent="0">
              <a:buNone/>
            </a:pPr>
            <a:r>
              <a:rPr lang="en-US" sz="2400" b="1" dirty="0"/>
              <a:t>	36:29 – Promise #6: New Provision</a:t>
            </a:r>
          </a:p>
          <a:p>
            <a:pPr marL="0" indent="0">
              <a:buNone/>
            </a:pPr>
            <a:r>
              <a:rPr lang="en-US" sz="2400" b="1" dirty="0"/>
              <a:t>	36:30 – Promise #7: New Honor</a:t>
            </a:r>
          </a:p>
          <a:p>
            <a:pPr marL="0" indent="0">
              <a:buNone/>
            </a:pPr>
            <a:r>
              <a:rPr lang="en-US" sz="2400" b="1" dirty="0"/>
              <a:t>	36:31 – Promise #8: New Humility</a:t>
            </a:r>
          </a:p>
          <a:p>
            <a:pPr marL="0" indent="0">
              <a:buNone/>
            </a:pPr>
            <a:r>
              <a:rPr lang="en-US" sz="3600" b="1" dirty="0"/>
              <a:t>36:32-38 – Purpose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7813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7EE2F-73DC-5A76-AFF8-A9609982B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C06A503-789E-460E-E617-0B9FA6A4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406974-87C7-2B37-5318-EB4F3D7B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C02CA-DA2F-0437-AEDC-E330438E8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1242243"/>
            <a:ext cx="7912100" cy="4773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Not referred to as a covenant in Ezekiel 36:22-38, but all 8 aspects of promise presented in Jeremiah 31-33 as part of the NC </a:t>
            </a:r>
          </a:p>
          <a:p>
            <a:pPr marL="0" indent="0">
              <a:buNone/>
            </a:pPr>
            <a:r>
              <a:rPr lang="en-US" sz="2400" dirty="0"/>
              <a:t>(only the Davidic kingdom and Levitical priesthood not discussed in Ezekiel 36:22-38)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Other references include:</a:t>
            </a:r>
          </a:p>
          <a:p>
            <a:pPr marL="0" indent="0">
              <a:buNone/>
            </a:pPr>
            <a:r>
              <a:rPr lang="en-US" sz="3200" dirty="0"/>
              <a:t>Ezekiel 11:17-20, 16:59-62, 37:14,23,26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476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73C0C-F630-9EFA-B10E-34F465FC2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B087DBF-5B8A-268B-A748-7C97EE7BF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CCA4B7-AD3D-066C-1F3A-31A224AB8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5530B-2B0F-32EF-A931-183BA8F31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36:22a – People</a:t>
            </a:r>
          </a:p>
          <a:p>
            <a:pPr marL="0" indent="0">
              <a:buNone/>
            </a:pPr>
            <a:r>
              <a:rPr lang="en-US" sz="3600" b="1" dirty="0"/>
              <a:t>36:22b-23 – Purpose</a:t>
            </a:r>
          </a:p>
          <a:p>
            <a:pPr marL="0" indent="0">
              <a:buNone/>
            </a:pPr>
            <a:r>
              <a:rPr lang="en-US" sz="3600" b="1" dirty="0"/>
              <a:t>36:24-31 – Promises</a:t>
            </a:r>
          </a:p>
          <a:p>
            <a:pPr marL="0" indent="0">
              <a:buNone/>
            </a:pPr>
            <a:r>
              <a:rPr lang="en-US" sz="2400" b="1" dirty="0"/>
              <a:t>	36:24 – Promise #1: New Location</a:t>
            </a:r>
          </a:p>
          <a:p>
            <a:pPr marL="0" indent="0">
              <a:buNone/>
            </a:pPr>
            <a:r>
              <a:rPr lang="en-US" sz="2400" b="1" dirty="0"/>
              <a:t>	36:25 – Promise #2: New Cleansing</a:t>
            </a:r>
          </a:p>
          <a:p>
            <a:pPr marL="0" indent="0">
              <a:buNone/>
            </a:pPr>
            <a:r>
              <a:rPr lang="en-US" sz="2400" b="1" dirty="0"/>
              <a:t>	36:26 – Promise #3: New Heart, New Spirit</a:t>
            </a:r>
          </a:p>
          <a:p>
            <a:pPr marL="0" indent="0">
              <a:buNone/>
            </a:pPr>
            <a:r>
              <a:rPr lang="en-US" sz="2400" b="1" dirty="0"/>
              <a:t>	36:27 – Promise #4: New Spirit, New Walk</a:t>
            </a:r>
          </a:p>
          <a:p>
            <a:pPr marL="0" indent="0">
              <a:buNone/>
            </a:pPr>
            <a:r>
              <a:rPr lang="en-US" sz="2400" b="1" dirty="0"/>
              <a:t>	36:28 – Promise #5: New Relationship</a:t>
            </a:r>
          </a:p>
          <a:p>
            <a:pPr marL="0" indent="0">
              <a:buNone/>
            </a:pPr>
            <a:r>
              <a:rPr lang="en-US" sz="2400" b="1" dirty="0"/>
              <a:t>	36:29 – Promise #6: New Provision</a:t>
            </a:r>
          </a:p>
          <a:p>
            <a:pPr marL="0" indent="0">
              <a:buNone/>
            </a:pPr>
            <a:r>
              <a:rPr lang="en-US" sz="2400" b="1" dirty="0"/>
              <a:t>	36:30 – Promise #7: New Honor</a:t>
            </a:r>
          </a:p>
          <a:p>
            <a:pPr marL="0" indent="0">
              <a:buNone/>
            </a:pPr>
            <a:r>
              <a:rPr lang="en-US" sz="2400" b="1" dirty="0"/>
              <a:t>	36:31 – Promise #8: New Humility</a:t>
            </a:r>
          </a:p>
          <a:p>
            <a:pPr marL="0" indent="0">
              <a:buNone/>
            </a:pPr>
            <a:r>
              <a:rPr lang="en-US" sz="3600" b="1" dirty="0"/>
              <a:t>36:32-38 – Purpose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967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4B632-B9E6-D9D5-4232-643138B62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75A2254-B330-6EF9-8BC7-D264D66CB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10184951" y="-43639"/>
            <a:ext cx="1941970" cy="19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AB1F3F-31C2-753D-422F-758B1C2E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panose="020B0806030902050204" pitchFamily="34" charset="0"/>
              </a:rPr>
              <a:t>Ezekiel 36:22a People (Israel)</a:t>
            </a:r>
            <a:endParaRPr lang="en-US" dirty="0"/>
          </a:p>
        </p:txBody>
      </p:sp>
      <p:pic>
        <p:nvPicPr>
          <p:cNvPr id="6" name="Content Placeholder 5" descr="A screenshot of a book&#10;&#10;AI-generated content may be incorrect.">
            <a:extLst>
              <a:ext uri="{FF2B5EF4-FFF2-40B4-BE49-F238E27FC236}">
                <a16:creationId xmlns:a16="http://schemas.microsoft.com/office/drawing/2014/main" id="{0F7C2A38-A214-33FE-3888-41E726412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" y="1690688"/>
            <a:ext cx="10236250" cy="4842645"/>
          </a:xfrm>
        </p:spPr>
      </p:pic>
    </p:spTree>
    <p:extLst>
      <p:ext uri="{BB962C8B-B14F-4D97-AF65-F5344CB8AC3E}">
        <p14:creationId xmlns:p14="http://schemas.microsoft.com/office/powerpoint/2010/main" val="3496462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288CE-B542-4B3B-6DD2-CF45EE2D2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37B0A24-2DF1-44DE-6F3A-DC13B2D46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104">
            <a:off x="8403209" y="331631"/>
            <a:ext cx="3665941" cy="366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854F53-B19B-65F4-6B27-D6DE89ABF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108359"/>
            <a:ext cx="10515600" cy="1325563"/>
          </a:xfrm>
        </p:spPr>
        <p:txBody>
          <a:bodyPr/>
          <a:lstStyle/>
          <a:p>
            <a:pPr algn="r"/>
            <a:r>
              <a:rPr lang="en-US" dirty="0">
                <a:latin typeface="Impact" panose="020B0806030902050204" pitchFamily="34" charset="0"/>
              </a:rPr>
              <a:t>Ezekiel 36:22-38 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78125-5700-0143-174D-8F9528AEE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550068"/>
            <a:ext cx="10515600" cy="57578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36:22a – People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36:22b-23 – Purpose</a:t>
            </a:r>
          </a:p>
          <a:p>
            <a:pPr marL="0" indent="0">
              <a:buNone/>
            </a:pPr>
            <a:r>
              <a:rPr lang="en-US" sz="3600" b="1" dirty="0"/>
              <a:t>36:24-31 – Promises</a:t>
            </a:r>
          </a:p>
          <a:p>
            <a:pPr marL="0" indent="0">
              <a:buNone/>
            </a:pPr>
            <a:r>
              <a:rPr lang="en-US" sz="2400" b="1" dirty="0"/>
              <a:t>	36:24 – Promise #1: New Location</a:t>
            </a:r>
          </a:p>
          <a:p>
            <a:pPr marL="0" indent="0">
              <a:buNone/>
            </a:pPr>
            <a:r>
              <a:rPr lang="en-US" sz="2400" b="1" dirty="0"/>
              <a:t>	36:25 – Promise #2: New Cleansing</a:t>
            </a:r>
          </a:p>
          <a:p>
            <a:pPr marL="0" indent="0">
              <a:buNone/>
            </a:pPr>
            <a:r>
              <a:rPr lang="en-US" sz="2400" b="1" dirty="0"/>
              <a:t>	36:26 – Promise #3: New Heart, New Spirit</a:t>
            </a:r>
          </a:p>
          <a:p>
            <a:pPr marL="0" indent="0">
              <a:buNone/>
            </a:pPr>
            <a:r>
              <a:rPr lang="en-US" sz="2400" b="1" dirty="0"/>
              <a:t>	36:27 – Promise #4: New Spirit, New Walk</a:t>
            </a:r>
          </a:p>
          <a:p>
            <a:pPr marL="0" indent="0">
              <a:buNone/>
            </a:pPr>
            <a:r>
              <a:rPr lang="en-US" sz="2400" b="1" dirty="0"/>
              <a:t>	36:28 – Promise #5: New Relationship</a:t>
            </a:r>
          </a:p>
          <a:p>
            <a:pPr marL="0" indent="0">
              <a:buNone/>
            </a:pPr>
            <a:r>
              <a:rPr lang="en-US" sz="2400" b="1" dirty="0"/>
              <a:t>	36:29 – Promise #6: New Provision</a:t>
            </a:r>
          </a:p>
          <a:p>
            <a:pPr marL="0" indent="0">
              <a:buNone/>
            </a:pPr>
            <a:r>
              <a:rPr lang="en-US" sz="2400" b="1" dirty="0"/>
              <a:t>	36:30 – Promise #7: New Honor</a:t>
            </a:r>
          </a:p>
          <a:p>
            <a:pPr marL="0" indent="0">
              <a:buNone/>
            </a:pPr>
            <a:r>
              <a:rPr lang="en-US" sz="2400" b="1" dirty="0"/>
              <a:t>	36:31 – Promise #8: New Humility</a:t>
            </a:r>
          </a:p>
          <a:p>
            <a:pPr marL="0" indent="0">
              <a:buNone/>
            </a:pPr>
            <a:r>
              <a:rPr lang="en-US" sz="3600" b="1" dirty="0"/>
              <a:t>36:32-38 – Purpose</a:t>
            </a:r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945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3189</TotalTime>
  <Words>1498</Words>
  <Application>Microsoft Macintosh PowerPoint</Application>
  <PresentationFormat>Widescreen</PresentationFormat>
  <Paragraphs>224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Aptos</vt:lpstr>
      <vt:lpstr>Aptos Display</vt:lpstr>
      <vt:lpstr>Arial</vt:lpstr>
      <vt:lpstr>Impact</vt:lpstr>
      <vt:lpstr>Office Theme</vt:lpstr>
      <vt:lpstr>Ezekiel 36:22-38 The New Covenant:  Purpose, People, and Promises </vt:lpstr>
      <vt:lpstr>PowerPoint Presentation</vt:lpstr>
      <vt:lpstr>PowerPoint Presentation</vt:lpstr>
      <vt:lpstr>Ezekiel 36:22-38 The New Covenant:  Purpose, People, and Promises </vt:lpstr>
      <vt:lpstr>Ezekiel 36:22-38 Outline</vt:lpstr>
      <vt:lpstr>Ezekiel 36:22-38 Context</vt:lpstr>
      <vt:lpstr>Ezekiel 36:22-38 Outline</vt:lpstr>
      <vt:lpstr>Ezekiel 36:22a People (Israel)</vt:lpstr>
      <vt:lpstr>Ezekiel 36:22-38 Outline</vt:lpstr>
      <vt:lpstr>Ezekiel 36:22b-23 Purpose (Doxological)</vt:lpstr>
      <vt:lpstr>Ezekiel 36:22b-23 Purpose (Doxological)</vt:lpstr>
      <vt:lpstr>Ezekiel 36:22-38 Outline</vt:lpstr>
      <vt:lpstr>Ezekiel 36:24 Promise: New Location</vt:lpstr>
      <vt:lpstr>Ezekiel 36:22-38 Outline</vt:lpstr>
      <vt:lpstr>Ezekiel 36:25 Promise: New Cleansing</vt:lpstr>
      <vt:lpstr>Ezekiel 36:22-38 Outline</vt:lpstr>
      <vt:lpstr>Ezekiel 36:26 Promise: New Heart/Spirit</vt:lpstr>
      <vt:lpstr>Ezekiel 36:22-38 Outline</vt:lpstr>
      <vt:lpstr>Ezekiel 36:27 Promise: New Spirit/Walk</vt:lpstr>
      <vt:lpstr>Ezekiel 36:22-38 Outline</vt:lpstr>
      <vt:lpstr>Ezekiel 36:28 Promise: New Relationship</vt:lpstr>
      <vt:lpstr>Ezekiel 36:22-38 Outline</vt:lpstr>
      <vt:lpstr>Ezekiel 36:29 Promise: New Provision</vt:lpstr>
      <vt:lpstr>Ezekiel 36:22-38 Outline</vt:lpstr>
      <vt:lpstr>Ezekiel 36:30 Promise: New Honor</vt:lpstr>
      <vt:lpstr>Ezekiel 36:22-38 Outline</vt:lpstr>
      <vt:lpstr>Ezekiel 36:31 Promise: New Humility</vt:lpstr>
      <vt:lpstr>Ezekiel 36:22-38 Outline</vt:lpstr>
      <vt:lpstr>Ezekiel 36:32 Purpose</vt:lpstr>
      <vt:lpstr>Ezekiel 36:33 Purpose</vt:lpstr>
      <vt:lpstr>Ezekiel 36:34 Purpose</vt:lpstr>
      <vt:lpstr>Ezekiel 36:35 Purpose</vt:lpstr>
      <vt:lpstr>Ezekiel 36:36 Purpose</vt:lpstr>
      <vt:lpstr>Ezekiel 36:37 Purpose</vt:lpstr>
      <vt:lpstr>Ezekiel 36:38 Purpose</vt:lpstr>
      <vt:lpstr>Ezekiel 36:22-38 Outline</vt:lpstr>
      <vt:lpstr>Ezekiel 36:22-38 Synopsis</vt:lpstr>
      <vt:lpstr>Ezekiel 36:22-38 The New Covenant:  Purpose, People, and Promises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Cone, Christopher</dc:creator>
  <cp:lastModifiedBy>Cone, Christopher</cp:lastModifiedBy>
  <cp:revision>31</cp:revision>
  <dcterms:created xsi:type="dcterms:W3CDTF">2025-09-29T19:32:14Z</dcterms:created>
  <dcterms:modified xsi:type="dcterms:W3CDTF">2025-10-06T15:54:43Z</dcterms:modified>
</cp:coreProperties>
</file>