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71" r:id="rId5"/>
    <p:sldId id="280" r:id="rId6"/>
    <p:sldId id="278" r:id="rId7"/>
    <p:sldId id="277" r:id="rId8"/>
    <p:sldId id="274" r:id="rId9"/>
    <p:sldId id="259" r:id="rId10"/>
    <p:sldId id="288" r:id="rId11"/>
    <p:sldId id="287" r:id="rId12"/>
    <p:sldId id="285" r:id="rId13"/>
    <p:sldId id="286" r:id="rId14"/>
    <p:sldId id="260" r:id="rId15"/>
    <p:sldId id="296" r:id="rId16"/>
    <p:sldId id="300" r:id="rId17"/>
    <p:sldId id="299" r:id="rId18"/>
    <p:sldId id="298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0300-4733-7569-4636-8797A7440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B1F4E-939B-588E-859D-4DE8E4AA6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31AB1-4726-BCC8-CBD2-B1A3CEAF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136D-87D7-D9F5-D7DB-B44A3ECA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3828-C5E6-BBD7-C86F-4F0A137E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538B-E54D-871C-7FD0-041B9F28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F6883-9AF1-96E7-23F0-7EFEE31F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FD38E-4AB8-A5CB-50A5-2EAC1279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B17-45ED-6E14-D11C-745EC6F2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68C0-B4EB-6E6B-772C-66EABE60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3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9636E-60C4-C052-EC80-0412CA782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E857F-D3A4-E363-1DFF-AC6471653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FB07E-2DB4-CB29-BEDA-3E7B677B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0377-89AD-07EE-47BC-CE7F86DC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49AA-33B6-A1DB-6113-84D881F3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2BB9-F409-CA84-3357-7A47F568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E511-4442-BE10-6FD7-D9448D11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0EB7-087C-F952-4D56-F86794E4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37AAD-E2A3-3784-C505-B7CB9BDB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C85E4-99B7-47E6-13EB-EDEA3F88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2E0F-078C-90D6-1F87-584A4FF9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85AE-D208-3B5B-8964-BA911602F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D18C-98FA-1AC2-C553-0851CBB8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94F-63D7-0ECC-DC5E-4D20735F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DB8A-5216-EBF6-5690-858D7207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CEC7-F5E0-3F72-FFC5-4FE4D19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0A94-E9BD-179B-81B4-7AFA5702E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F7985-A001-0680-40B4-468AC94A6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CCBE6-6D59-8AB8-DC04-AEF460BA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128D-D8FE-88F5-9A82-BDC36B81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62EE-8A1B-23D3-1747-6EE8E4FA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8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484B-E256-68B6-5A30-778B7115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83E1-AB4E-0476-F6CC-BAE0408A3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4B557-7EE9-C2BA-2CE8-502B011AC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D7836-0FD1-111C-9494-0AE2AE586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57299-63C3-6B5C-20DA-4825D4430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9CCAB-D989-B59E-F227-8AE3AB62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68C9A-D52E-AADF-AA2C-2DB9F6D9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61F5-4B80-748C-F67D-E82E39FB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366A-6ABF-56A3-1FFE-E1EFBC6E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8B7AF-3883-DC08-DB4C-B2747319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CE2DA-04DA-D370-A2F0-85D4A493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58E0-EB6A-8D5E-06BB-522A6FF4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2A455-91EB-6555-F03E-887A4ED7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4DABC-5516-C249-49EF-7B02EF30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B649-7A4F-713B-8378-A3F829BD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5055-8CB6-08C9-7022-941C9102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1C1B-F8E9-74F7-1E84-499D616D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80E0E-E4D3-33B6-CE30-280968196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5EBC4-0947-5432-ABB3-AECE32DF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73FC7-4E7D-D7CD-22CC-4AEA2FB5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4235B-4186-7DDD-C837-2755150A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ECFB-7F64-3684-508E-517224F6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1AB7E-5550-0AA9-4771-6EFD1CD5F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060FA-DECE-254B-8D4E-6BE064C81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98B78-CEB4-DA08-BCB0-FF0C9324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53B88-A3FB-E8AC-55A1-B5116B05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6A73-A56E-9388-B404-FD7B79AD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FF1D7-13DB-7A17-C0A0-5381E5B1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6544F-1E0D-9C9F-8510-A6417A7B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00DE-2100-5A81-5B5D-B4061997A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4B39-959D-6049-8A1B-C385B44EF4A3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EA26-9AC2-165C-9594-46BD1965C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8F4C-70EE-D294-3DE2-B797E81FF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D852-15F7-FB48-983D-F031BF21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loradobiblicaluniversity.com/" TargetMode="External"/><Relationship Id="rId4" Type="http://schemas.openxmlformats.org/officeDocument/2006/relationships/hyperlink" Target="http://www.vyrsity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loradobiblicaluniversity.com/" TargetMode="External"/><Relationship Id="rId4" Type="http://schemas.openxmlformats.org/officeDocument/2006/relationships/hyperlink" Target="http://www.vyrsit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loradobiblicaluniversity.com/" TargetMode="External"/><Relationship Id="rId4" Type="http://schemas.openxmlformats.org/officeDocument/2006/relationships/hyperlink" Target="http://www.vyrsit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loradobiblicaluniversity.com/" TargetMode="External"/><Relationship Id="rId4" Type="http://schemas.openxmlformats.org/officeDocument/2006/relationships/hyperlink" Target="http://www.vyrsi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8CC3E-4061-7A53-DD6E-F7CB009C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729" y="987687"/>
            <a:ext cx="7021513" cy="2308324"/>
          </a:xfrm>
        </p:spPr>
        <p:txBody>
          <a:bodyPr>
            <a:normAutofit fontScale="90000"/>
          </a:bodyPr>
          <a:lstStyle/>
          <a:p>
            <a:pPr algn="r"/>
            <a:r>
              <a:rPr lang="en-US" sz="8900" dirty="0">
                <a:solidFill>
                  <a:schemeClr val="bg1"/>
                </a:solidFill>
                <a:latin typeface="Impact" panose="020B0806030902050204" pitchFamily="34" charset="0"/>
              </a:rPr>
              <a:t>Be A Man:</a:t>
            </a:r>
            <a:br>
              <a:rPr lang="en-US" sz="89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l Bayan Plain" pitchFamily="2" charset="-78"/>
              </a:rPr>
              <a:t>Love a Woman (Or Don’t), </a:t>
            </a:r>
            <a:b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l Bayan Plain" pitchFamily="2" charset="-78"/>
              </a:rPr>
            </a:br>
            <a: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l Bayan Plain" pitchFamily="2" charset="-78"/>
              </a:rPr>
              <a:t>And Father Disciples (Or Don’t)</a:t>
            </a:r>
            <a:b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endParaRPr 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7D7FA-3419-CAE6-2C7F-9DD50B5F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52" y="3187859"/>
            <a:ext cx="7525205" cy="17943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Christopher Cone,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Th.D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www.drcone.com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www.vyrsity.com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www.coloradobiblicaluniversity.com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6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Or Don’t: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Single?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35 Single Memes To Bring Joy To Your Lonely Heart | Think About Such Things">
            <a:extLst>
              <a:ext uri="{FF2B5EF4-FFF2-40B4-BE49-F238E27FC236}">
                <a16:creationId xmlns:a16="http://schemas.microsoft.com/office/drawing/2014/main" id="{8F81C207-AB7D-9D7A-E5BD-D0DA91AE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442">
            <a:off x="430529" y="174611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Valentines Gifs For Single Memes">
            <a:extLst>
              <a:ext uri="{FF2B5EF4-FFF2-40B4-BE49-F238E27FC236}">
                <a16:creationId xmlns:a16="http://schemas.microsoft.com/office/drawing/2014/main" id="{3BA73B50-E732-BAC8-C732-E635B77C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8" y="4229780"/>
            <a:ext cx="3350865" cy="23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alentine's Day 2020 memes: The funniest and most relatable online jokes -  Daily Star">
            <a:extLst>
              <a:ext uri="{FF2B5EF4-FFF2-40B4-BE49-F238E27FC236}">
                <a16:creationId xmlns:a16="http://schemas.microsoft.com/office/drawing/2014/main" id="{36E8A624-6AC4-935E-CF9E-3491F494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82" y="1748286"/>
            <a:ext cx="3141435" cy="23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5 Hilarious Memes About Being Single 1 - Fab Mood | Wedding Colours,  Wedding Themes, Wedding colour palettes">
            <a:extLst>
              <a:ext uri="{FF2B5EF4-FFF2-40B4-BE49-F238E27FC236}">
                <a16:creationId xmlns:a16="http://schemas.microsoft.com/office/drawing/2014/main" id="{6780DB82-A57A-A6D3-3DF8-F4D87789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717">
            <a:off x="8175977" y="2510765"/>
            <a:ext cx="3621430" cy="42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4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Or Don’t: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Single?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5" y="2546098"/>
            <a:ext cx="6238754" cy="2870854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marR="0" indent="-230188">
              <a:spcBef>
                <a:spcPts val="0"/>
              </a:spcBef>
              <a:spcAft>
                <a:spcPts val="0"/>
              </a:spcAft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Gifted – 1 Corinthians 7:1-2, 6-9, 17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9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Or Don’t: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Single?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5" y="2546098"/>
            <a:ext cx="6238754" cy="2870854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marR="0" indent="-230188">
              <a:spcBef>
                <a:spcPts val="0"/>
              </a:spcBef>
              <a:spcAft>
                <a:spcPts val="0"/>
              </a:spcAft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Gifted – 1 Corinthians 7:1-2, 6-9, 17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8B6A99-0C90-A649-F90F-AE47608E8E38}"/>
              </a:ext>
            </a:extLst>
          </p:cNvPr>
          <p:cNvSpPr txBox="1">
            <a:spLocks/>
          </p:cNvSpPr>
          <p:nvPr/>
        </p:nvSpPr>
        <p:spPr>
          <a:xfrm>
            <a:off x="6447099" y="2746034"/>
            <a:ext cx="5449748" cy="3189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Controlled – 1 Corinthians 6:12-20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Content – 1 Corinthians 7:26-32, 39-40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Connected – 1 Corinthians 12:7, 12, 14-18, Hebrews 10:24-25</a:t>
            </a:r>
          </a:p>
          <a:p>
            <a:pPr marL="633413" indent="-230188">
              <a:spcBef>
                <a:spcPts val="0"/>
              </a:spcBef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5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Or Don’t: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Single?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5" y="2546098"/>
            <a:ext cx="6238754" cy="2870854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marR="0" indent="-230188">
              <a:spcBef>
                <a:spcPts val="0"/>
              </a:spcBef>
              <a:spcAft>
                <a:spcPts val="0"/>
              </a:spcAft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Gifted – 1 Corinthians 7:1-2, 6-9, 17</a:t>
            </a: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34F08B-7DA7-3E94-1932-3C2FC0C61DF3}"/>
              </a:ext>
            </a:extLst>
          </p:cNvPr>
          <p:cNvSpPr txBox="1">
            <a:spLocks/>
          </p:cNvSpPr>
          <p:nvPr/>
        </p:nvSpPr>
        <p:spPr>
          <a:xfrm>
            <a:off x="548061" y="4226478"/>
            <a:ext cx="5899038" cy="137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Portrait</a:t>
            </a:r>
          </a:p>
          <a:p>
            <a:pPr marL="633413" indent="-230188"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Exemplary – 1 Timothy 4:6-16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8B6A99-0C90-A649-F90F-AE47608E8E38}"/>
              </a:ext>
            </a:extLst>
          </p:cNvPr>
          <p:cNvSpPr txBox="1">
            <a:spLocks/>
          </p:cNvSpPr>
          <p:nvPr/>
        </p:nvSpPr>
        <p:spPr>
          <a:xfrm>
            <a:off x="6447099" y="2746034"/>
            <a:ext cx="5449748" cy="3189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Controlled – 1 Corinthians 6:12-20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Content – 1 Corinthians 7:26-32, 39-40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Connected – 1 Corinthians 12:7, 12, 14-18, Hebrews 10:24-25</a:t>
            </a:r>
          </a:p>
          <a:p>
            <a:pPr marL="633413" indent="-230188">
              <a:spcBef>
                <a:spcPts val="0"/>
              </a:spcBef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1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8CC3E-4061-7A53-DD6E-F7CB009C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471" y="794842"/>
            <a:ext cx="7021513" cy="2308324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A Man:</a:t>
            </a:r>
            <a:b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Love a Woman (Or Don’t), </a:t>
            </a:r>
            <a:b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6600" i="0" u="none" strike="noStrike" dirty="0">
                <a:solidFill>
                  <a:schemeClr val="bg1"/>
                </a:solidFill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Father Disciples </a:t>
            </a:r>
            <a:br>
              <a:rPr lang="en-US" sz="6600" i="0" u="none" strike="noStrike" dirty="0">
                <a:solidFill>
                  <a:schemeClr val="bg1"/>
                </a:solidFill>
                <a:effectLst/>
                <a:latin typeface="Impact" panose="020B0806030902050204" pitchFamily="34" charset="0"/>
                <a:cs typeface="Aharoni" panose="02010803020104030203" pitchFamily="2" charset="-79"/>
              </a:rPr>
            </a:b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(Or Don’t)</a:t>
            </a:r>
            <a:b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7D7FA-3419-CAE6-2C7F-9DD50B5F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52" y="3187859"/>
            <a:ext cx="7525205" cy="17943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Christopher Cone,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Th.D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www.drcone.com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www.vyrsity.com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www.coloradobiblicaluniversity.com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Father Disciples: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Father?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71 Funny Dad Memes for Father's Day or When Your Dad Needs a Laugh">
            <a:extLst>
              <a:ext uri="{FF2B5EF4-FFF2-40B4-BE49-F238E27FC236}">
                <a16:creationId xmlns:a16="http://schemas.microsoft.com/office/drawing/2014/main" id="{417E47E3-BEDF-1A1E-9426-32E3A3DC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9161"/>
            <a:ext cx="4928839" cy="49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 Collection Of The Very Best Father's Day Memes">
            <a:extLst>
              <a:ext uri="{FF2B5EF4-FFF2-40B4-BE49-F238E27FC236}">
                <a16:creationId xmlns:a16="http://schemas.microsoft.com/office/drawing/2014/main" id="{85C3B49A-8EB5-CB7B-9E0B-7B9327BE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23" y="1929161"/>
            <a:ext cx="6350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6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Father Disciples: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Father?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funny-dad-27 | Funny jokes, Funny baby memes, Dad humor">
            <a:extLst>
              <a:ext uri="{FF2B5EF4-FFF2-40B4-BE49-F238E27FC236}">
                <a16:creationId xmlns:a16="http://schemas.microsoft.com/office/drawing/2014/main" id="{10065301-DC1C-F0F9-7B67-E6A8C78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" y="1684381"/>
            <a:ext cx="3253871" cy="51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10 Funny Father's Day Memes Only A Dad Would Love">
            <a:extLst>
              <a:ext uri="{FF2B5EF4-FFF2-40B4-BE49-F238E27FC236}">
                <a16:creationId xmlns:a16="http://schemas.microsoft.com/office/drawing/2014/main" id="{64A69BDB-BD88-B5C1-BDC5-216846F4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87" y="1971322"/>
            <a:ext cx="4821894" cy="48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5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Father Disciples: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Father?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638" y="2668766"/>
            <a:ext cx="6824546" cy="2460242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Adopted – Romans 8:15, Ephesians 1:4-5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Knowing – 1 John 2:13-14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Timothy 5:1-4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2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Father Disciples: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Father?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638" y="2668766"/>
            <a:ext cx="6824546" cy="2460242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Adopted – Romans 8:15, Ephesians 1:4-5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Knowing – 1 John 2:13-14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Timothy 5:1-4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8B6A99-0C90-A649-F90F-AE47608E8E38}"/>
              </a:ext>
            </a:extLst>
          </p:cNvPr>
          <p:cNvSpPr txBox="1">
            <a:spLocks/>
          </p:cNvSpPr>
          <p:nvPr/>
        </p:nvSpPr>
        <p:spPr>
          <a:xfrm>
            <a:off x="6159495" y="2614047"/>
            <a:ext cx="6075909" cy="3700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Subject – Ephesians 5:21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Purposed – 1 Thessalonians 2:9-12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Example: Deuteronomy 6:2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Encouraging – Colossians 3:21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Loving – Proverbs 3:12, John 15:9, 1 John 3:1, 5:1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Discipling – Ephesians 6:4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Example: Deuteronomy 6:4-9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Method: Proverbs 13:24, 22:6, 15, 23:13-14, 29:15</a:t>
            </a:r>
          </a:p>
        </p:txBody>
      </p:sp>
    </p:spTree>
    <p:extLst>
      <p:ext uri="{BB962C8B-B14F-4D97-AF65-F5344CB8AC3E}">
        <p14:creationId xmlns:p14="http://schemas.microsoft.com/office/powerpoint/2010/main" val="255911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Father Disciples: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Father?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638" y="2668766"/>
            <a:ext cx="6824546" cy="2460242"/>
          </a:xfrm>
        </p:spPr>
        <p:txBody>
          <a:bodyPr>
            <a:noAutofit/>
          </a:bodyPr>
          <a:lstStyle/>
          <a:p>
            <a:pPr marL="40322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Adopted – Romans 8:15, Ephesians 1:4-5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Knowing – 1 John 2:13-14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Timothy 5:1-4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403225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34F08B-7DA7-3E94-1932-3C2FC0C61DF3}"/>
              </a:ext>
            </a:extLst>
          </p:cNvPr>
          <p:cNvSpPr txBox="1">
            <a:spLocks/>
          </p:cNvSpPr>
          <p:nvPr/>
        </p:nvSpPr>
        <p:spPr>
          <a:xfrm>
            <a:off x="0" y="5409996"/>
            <a:ext cx="6741266" cy="127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Portrait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Discipline vs. Punishment – Romans 8:1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Deliberate – Hebrews 12:4-17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8B6A99-0C90-A649-F90F-AE47608E8E38}"/>
              </a:ext>
            </a:extLst>
          </p:cNvPr>
          <p:cNvSpPr txBox="1">
            <a:spLocks/>
          </p:cNvSpPr>
          <p:nvPr/>
        </p:nvSpPr>
        <p:spPr>
          <a:xfrm>
            <a:off x="6159495" y="2614047"/>
            <a:ext cx="6075909" cy="3700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Subject – Ephesians 5:21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Purposed – 1 Thessalonians 2:9-12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Example: Deuteronomy 6:2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Encouraging – Colossians 3:21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Loving – Proverbs 3:12, John 15:9, 1 John 3:1, 5:1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Discipling – Ephesians 6:4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Example: Deuteronomy 6:4-9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Method: Proverbs 13:24, 22:6, 15, 23:13-14, 29:15</a:t>
            </a:r>
          </a:p>
        </p:txBody>
      </p:sp>
    </p:spTree>
    <p:extLst>
      <p:ext uri="{BB962C8B-B14F-4D97-AF65-F5344CB8AC3E}">
        <p14:creationId xmlns:p14="http://schemas.microsoft.com/office/powerpoint/2010/main" val="4013911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Be a Man: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Man?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26F0-F03B-BA0A-6FAF-3455D20C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89664"/>
            <a:ext cx="11658600" cy="3446917"/>
          </a:xfrm>
        </p:spPr>
        <p:txBody>
          <a:bodyPr>
            <a:noAutofit/>
          </a:bodyPr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Session 1: Be a Man – What it Means to Be a Man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Session 2: Love a Woman – What it Means to Be a Husband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Session 3: Or Don’t – What it Means to Be Single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Session 4: Father Disciples – What it Means to Be a Father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</a:rPr>
              <a:t>Session 5: Or Don’t – What it Means to Be a Discipler</a:t>
            </a:r>
          </a:p>
          <a:p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3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8CC3E-4061-7A53-DD6E-F7CB009C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1" y="617389"/>
            <a:ext cx="8267813" cy="24469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A Man:</a:t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i="0" u="none" strike="noStrike" dirty="0">
                <a:solidFill>
                  <a:schemeClr val="bg1"/>
                </a:solidFill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Love a Woman</a:t>
            </a:r>
            <a: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(Or Don’t), </a:t>
            </a:r>
            <a:b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Father Disciples (Or Don’t)</a:t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7D7FA-3419-CAE6-2C7F-9DD50B5F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52" y="3187859"/>
            <a:ext cx="7525205" cy="17943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Christopher Cone,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Th.D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www.drcone.com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www.vyrsity.com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www.coloradobiblicaluniversity.com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7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Love A Woman: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Husband?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Funny Husband Memes and Pictures in 2021">
            <a:extLst>
              <a:ext uri="{FF2B5EF4-FFF2-40B4-BE49-F238E27FC236}">
                <a16:creationId xmlns:a16="http://schemas.microsoft.com/office/drawing/2014/main" id="{1308A70B-76D4-B1A9-1F11-A181BC6C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29" y="1783608"/>
            <a:ext cx="4980972" cy="50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40 Hilarious Memes That Perfectly Sum Up Married Life | Bored Panda">
            <a:extLst>
              <a:ext uri="{FF2B5EF4-FFF2-40B4-BE49-F238E27FC236}">
                <a16:creationId xmlns:a16="http://schemas.microsoft.com/office/drawing/2014/main" id="{D7D6DF6C-9885-4D4F-E937-76210C06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347">
            <a:off x="1607985" y="2650396"/>
            <a:ext cx="4445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9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Love A Woman: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Husband?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4B2DAA-96BE-FC9C-6617-4A04D1044C32}"/>
              </a:ext>
            </a:extLst>
          </p:cNvPr>
          <p:cNvSpPr txBox="1">
            <a:spLocks/>
          </p:cNvSpPr>
          <p:nvPr/>
        </p:nvSpPr>
        <p:spPr>
          <a:xfrm>
            <a:off x="360745" y="2698498"/>
            <a:ext cx="6238754" cy="287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Equal – Genesis 1:26-27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Partnered – 1 Corinthians 11:8-9,11,12, 1 Peter 3:7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Corinthians 11:3, 7-9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Illustrative – Ephesians 5:30-32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633413" indent="-230188">
              <a:spcBef>
                <a:spcPts val="0"/>
              </a:spcBef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Love A Woman: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Husband?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76390D-093E-2DF0-9099-9312E2B86066}"/>
              </a:ext>
            </a:extLst>
          </p:cNvPr>
          <p:cNvSpPr txBox="1">
            <a:spLocks/>
          </p:cNvSpPr>
          <p:nvPr/>
        </p:nvSpPr>
        <p:spPr>
          <a:xfrm>
            <a:off x="6352573" y="2746034"/>
            <a:ext cx="5544273" cy="3189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Subject – Ephesians 5:21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Loving – Ephesians 5:25-28, Colossians 3:19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(1 Corinthians 13:4-8a)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Considerate – 1 Peter 3:7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Fulfilling – 1 Corinthians 7:3-7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Faithful – Proverbs 5, Matthew 5:27-28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DD23F9-F441-F6F1-4309-AB3B06C9C552}"/>
              </a:ext>
            </a:extLst>
          </p:cNvPr>
          <p:cNvSpPr txBox="1">
            <a:spLocks/>
          </p:cNvSpPr>
          <p:nvPr/>
        </p:nvSpPr>
        <p:spPr>
          <a:xfrm>
            <a:off x="208345" y="2546098"/>
            <a:ext cx="6238754" cy="287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Equal – Genesis 1:26-27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Partnered – 1 Corinthians 11:8-9,11,12, 1 Peter 3:7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Corinthians 11:3, 7-9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Illustrative – Ephesians 5:30-32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633413" indent="-230188">
              <a:spcBef>
                <a:spcPts val="0"/>
              </a:spcBef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0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43"/>
            <a:ext cx="12192000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 dirty="0">
                <a:effectLst/>
                <a:latin typeface="Impact" panose="020B0806030902050204" pitchFamily="34" charset="0"/>
              </a:rPr>
              <a:t>Love A Woman: </a:t>
            </a:r>
            <a:br>
              <a:rPr lang="en-US" sz="6000" i="0" u="none" strike="noStrike" dirty="0">
                <a:effectLst/>
                <a:latin typeface="Impact" panose="020B0806030902050204" pitchFamily="34" charset="0"/>
              </a:rPr>
            </a:br>
            <a:r>
              <a:rPr lang="en-US" sz="4000" i="0" u="none" strike="noStrike" dirty="0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Husband?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34F08B-7DA7-3E94-1932-3C2FC0C61DF3}"/>
              </a:ext>
            </a:extLst>
          </p:cNvPr>
          <p:cNvSpPr txBox="1">
            <a:spLocks/>
          </p:cNvSpPr>
          <p:nvPr/>
        </p:nvSpPr>
        <p:spPr>
          <a:xfrm>
            <a:off x="879531" y="5480666"/>
            <a:ext cx="7289156" cy="127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Portrait</a:t>
            </a:r>
          </a:p>
          <a:p>
            <a:pPr marL="633413" indent="-230188">
              <a:spcBef>
                <a:spcPts val="0"/>
              </a:spcBef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Beneficial – Proverbs 31:10-31</a:t>
            </a: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1606E8-DCFC-0CD5-808B-A363FB7302A3}"/>
              </a:ext>
            </a:extLst>
          </p:cNvPr>
          <p:cNvSpPr txBox="1">
            <a:spLocks/>
          </p:cNvSpPr>
          <p:nvPr/>
        </p:nvSpPr>
        <p:spPr>
          <a:xfrm>
            <a:off x="6352573" y="2746034"/>
            <a:ext cx="5544273" cy="3189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Practical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Subject – Ephesians 5:21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Loving – Ephesians 5:25-28, Colossians 3:19</a:t>
            </a:r>
          </a:p>
          <a:p>
            <a:pPr marL="1090613" lvl="1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(1 Corinthians 13:4-8a)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Considerate – 1 Peter 3:7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Fulfilling – 1 Corinthians 7:3-7</a:t>
            </a:r>
          </a:p>
          <a:p>
            <a:pPr marL="633413" indent="-230188">
              <a:spcBef>
                <a:spcPts val="0"/>
              </a:spcBef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Faithful – Proverbs 5, Matthew 5:27-28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9EC99A-959D-5BD6-7810-25099EB101CF}"/>
              </a:ext>
            </a:extLst>
          </p:cNvPr>
          <p:cNvSpPr txBox="1">
            <a:spLocks/>
          </p:cNvSpPr>
          <p:nvPr/>
        </p:nvSpPr>
        <p:spPr>
          <a:xfrm>
            <a:off x="208345" y="2546098"/>
            <a:ext cx="6238754" cy="2870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Positional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Equal – Genesis 1:26-27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Partnered – 1 Corinthians 11:8-9,11,12, 1 Peter 3:7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Ordered – 1 Corinthians 11:3, 7-9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Illustrative – Ephesians 5:30-32</a:t>
            </a:r>
          </a:p>
          <a:p>
            <a:pPr marL="633413" indent="-230188">
              <a:spcBef>
                <a:spcPts val="0"/>
              </a:spcBef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</a:rPr>
              <a:t>Flawed – Genesis 3:17-20</a:t>
            </a:r>
          </a:p>
          <a:p>
            <a:pPr marL="633413" indent="-230188">
              <a:spcBef>
                <a:spcPts val="0"/>
              </a:spcBef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  <a:p>
            <a:pPr marL="403225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5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45AA83-27A3-1BB4-EACD-E9383A21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20" y="72347"/>
            <a:ext cx="7882359" cy="147614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u="none" strike="noStrike">
                <a:effectLst/>
                <a:latin typeface="Impact" panose="020B0806030902050204" pitchFamily="34" charset="0"/>
              </a:rPr>
              <a:t>Love a Woman: </a:t>
            </a:r>
            <a:br>
              <a:rPr lang="en-US" sz="6000" i="0" u="none" strike="noStrike">
                <a:effectLst/>
                <a:latin typeface="Impact" panose="020B0806030902050204" pitchFamily="34" charset="0"/>
              </a:rPr>
            </a:br>
            <a:r>
              <a:rPr lang="en-US" sz="4000" i="0" u="none" strike="noStrike"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What Does it Mean to Be a Husband?</a:t>
            </a:r>
            <a:endParaRPr lang="en-US" sz="40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25 Funny And Relatable Husband Memes - SayingImages.com">
            <a:extLst>
              <a:ext uri="{FF2B5EF4-FFF2-40B4-BE49-F238E27FC236}">
                <a16:creationId xmlns:a16="http://schemas.microsoft.com/office/drawing/2014/main" id="{DBBB6AD4-32EF-1A77-94BD-6B94BB24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14" y="1784430"/>
            <a:ext cx="5073570" cy="50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2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8CC3E-4061-7A53-DD6E-F7CB009CA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729" y="987687"/>
            <a:ext cx="7021513" cy="2308324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 A Man:</a:t>
            </a:r>
            <a:b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Love a Woman </a:t>
            </a:r>
            <a:r>
              <a:rPr lang="en-US" sz="6600" i="0" u="none" strike="noStrike" dirty="0">
                <a:solidFill>
                  <a:schemeClr val="bg1"/>
                </a:solidFill>
                <a:effectLst/>
                <a:latin typeface="Impact" panose="020B0806030902050204" pitchFamily="34" charset="0"/>
                <a:cs typeface="Aharoni" panose="02010803020104030203" pitchFamily="2" charset="-79"/>
              </a:rPr>
              <a:t>(Or Don’t)</a:t>
            </a: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b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i="0" u="none" strike="noStrike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Father Disciples (Or Don’t)</a:t>
            </a:r>
            <a:b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7D7FA-3419-CAE6-2C7F-9DD50B5F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52" y="3187859"/>
            <a:ext cx="7525205" cy="17943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Christopher Cone,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Th.D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Ph.D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www.drcone.com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www.vyrsity.com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www.coloradobiblicaluniversity.com</a:t>
            </a:r>
            <a:endParaRPr lang="en-US" dirty="0">
              <a:solidFill>
                <a:srgbClr val="FFC000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4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890</Words>
  <Application>Microsoft Macintosh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Impact</vt:lpstr>
      <vt:lpstr>Office Theme</vt:lpstr>
      <vt:lpstr>Be A Man: Love a Woman (Or Don’t),  And Father Disciples (Or Don’t) </vt:lpstr>
      <vt:lpstr>Be a Man:  What Does it Mean to Be a Man?</vt:lpstr>
      <vt:lpstr>Be A Man: Love a Woman (Or Don’t),  And Father Disciples (Or Don’t) </vt:lpstr>
      <vt:lpstr>Love A Woman:  What Does it Mean to Be a Husband?</vt:lpstr>
      <vt:lpstr>Love A Woman:  What Does it Mean to Be a Husband?</vt:lpstr>
      <vt:lpstr>Love A Woman:  What Does it Mean to Be a Husband?</vt:lpstr>
      <vt:lpstr>Love A Woman:  What Does it Mean to Be a Husband?</vt:lpstr>
      <vt:lpstr>Love a Woman:  What Does it Mean to Be a Husband?</vt:lpstr>
      <vt:lpstr>Be A Man: Love a Woman (Or Don’t),  And Father Disciples (Or Don’t) </vt:lpstr>
      <vt:lpstr>Or Don’t:  What Does it Mean to Be Single?</vt:lpstr>
      <vt:lpstr>Or Don’t:  What Does it Mean to Be Single?</vt:lpstr>
      <vt:lpstr>Or Don’t:  What Does it Mean to Be Single?</vt:lpstr>
      <vt:lpstr>Or Don’t:  What Does it Mean to Be Single?</vt:lpstr>
      <vt:lpstr>Be A Man: Love a Woman (Or Don’t),  And Father Disciples  (Or Don’t) </vt:lpstr>
      <vt:lpstr>Father Disciples:  What Does it Mean to Be a Father?</vt:lpstr>
      <vt:lpstr>Father Disciples:  What Does it Mean to Be a Father?</vt:lpstr>
      <vt:lpstr>Father Disciples:  What Does it Mean to Be a Father?</vt:lpstr>
      <vt:lpstr>Father Disciples:  What Does it Mean to Be a Father?</vt:lpstr>
      <vt:lpstr>Father Disciples:  What Does it Mean to Be a Father?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Man: Love a Woman (Or Don’t),  And Father Disciples (Or Don’t) </dc:title>
  <dc:creator>christopher cone</dc:creator>
  <cp:lastModifiedBy>christopher cone</cp:lastModifiedBy>
  <cp:revision>43</cp:revision>
  <dcterms:created xsi:type="dcterms:W3CDTF">2022-10-13T17:39:30Z</dcterms:created>
  <dcterms:modified xsi:type="dcterms:W3CDTF">2022-10-15T12:19:46Z</dcterms:modified>
</cp:coreProperties>
</file>