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61" r:id="rId4"/>
    <p:sldId id="258" r:id="rId5"/>
    <p:sldId id="273" r:id="rId6"/>
    <p:sldId id="274" r:id="rId7"/>
    <p:sldId id="275" r:id="rId8"/>
    <p:sldId id="284" r:id="rId9"/>
    <p:sldId id="276" r:id="rId10"/>
    <p:sldId id="285" r:id="rId11"/>
    <p:sldId id="286" r:id="rId12"/>
    <p:sldId id="277" r:id="rId13"/>
    <p:sldId id="287" r:id="rId14"/>
    <p:sldId id="288" r:id="rId15"/>
    <p:sldId id="289" r:id="rId16"/>
    <p:sldId id="292" r:id="rId17"/>
    <p:sldId id="290" r:id="rId18"/>
    <p:sldId id="293" r:id="rId19"/>
    <p:sldId id="291" r:id="rId20"/>
    <p:sldId id="294" r:id="rId21"/>
    <p:sldId id="278" r:id="rId22"/>
    <p:sldId id="295" r:id="rId23"/>
    <p:sldId id="25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0BB"/>
    <a:srgbClr val="EA52C2"/>
    <a:srgbClr val="172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57"/>
    <p:restoredTop sz="93632"/>
  </p:normalViewPr>
  <p:slideViewPr>
    <p:cSldViewPr snapToGrid="0" snapToObjects="1">
      <p:cViewPr varScale="1">
        <p:scale>
          <a:sx n="57" d="100"/>
          <a:sy n="57" d="100"/>
        </p:scale>
        <p:origin x="1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E2A4D-4586-694D-A5BA-AC9019E793AC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3AD37-A639-834C-93BA-A639076D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48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3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23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30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81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83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01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64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00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84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56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2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78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10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7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36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91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72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3AD37-A639-834C-93BA-A639076D80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0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5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3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7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8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1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1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9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4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7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9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1A53A-B2B5-E64D-BE97-A147F12EB3B3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1735-1E56-2A4B-ACD9-BFA5EA9EF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mage result for woman symbol"/>
          <p:cNvPicPr>
            <a:picLocks noChangeAspect="1" noChangeArrowheads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2522" y="178904"/>
            <a:ext cx="4022036" cy="1431235"/>
          </a:xfrm>
        </p:spPr>
        <p:txBody>
          <a:bodyPr>
            <a:noAutofit/>
          </a:bodyPr>
          <a:lstStyle/>
          <a:p>
            <a:pPr algn="r"/>
            <a:r>
              <a:rPr lang="en-US" sz="2000" b="1" dirty="0" smtClean="0"/>
              <a:t>Christopher Cone, </a:t>
            </a:r>
            <a:r>
              <a:rPr lang="en-US" sz="2000" b="1" dirty="0" err="1" smtClean="0"/>
              <a:t>Th.D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Ph.D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Ph.D</a:t>
            </a:r>
            <a:endParaRPr lang="en-US" sz="2000" b="1" dirty="0" smtClean="0"/>
          </a:p>
          <a:p>
            <a:pPr algn="r"/>
            <a:r>
              <a:rPr lang="en-US" sz="2000" dirty="0" err="1" smtClean="0"/>
              <a:t>drcone.com</a:t>
            </a:r>
            <a:endParaRPr lang="en-US" sz="2000" dirty="0" smtClean="0"/>
          </a:p>
          <a:p>
            <a:pPr algn="r"/>
            <a:r>
              <a:rPr lang="en-US" sz="2000" dirty="0" err="1" smtClean="0"/>
              <a:t>calvary.edu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70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Ministry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Woman: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4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Wives, Mothers, Providers, Nurturers, Teachers, Disciplers</a:t>
            </a:r>
            <a:endParaRPr lang="en-US" sz="4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Crafted for marriage (Gen 2:23-24), but not only for marriage (just like men)</a:t>
            </a:r>
          </a:p>
          <a:p>
            <a:r>
              <a:rPr lang="en-US" sz="4000" b="1" dirty="0"/>
              <a:t>1 </a:t>
            </a:r>
            <a:r>
              <a:rPr lang="en-US" sz="4000" b="1" dirty="0" err="1"/>
              <a:t>Cor</a:t>
            </a:r>
            <a:r>
              <a:rPr lang="en-US" sz="4000" b="1" dirty="0"/>
              <a:t> 7:2-7 – marriage designed to keep humanity from immorality, in marriage neither person is their own, each has authority over the body of the other, but marriage not a command (7:6), and celibacy is also a gift (7:7-8).</a:t>
            </a:r>
          </a:p>
        </p:txBody>
      </p:sp>
    </p:spTree>
    <p:extLst>
      <p:ext uri="{BB962C8B-B14F-4D97-AF65-F5344CB8AC3E}">
        <p14:creationId xmlns:p14="http://schemas.microsoft.com/office/powerpoint/2010/main" val="44361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Ministry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Woman: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4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Wives, Mothers, Providers, Nurturers, Teachers, Disciplers</a:t>
            </a:r>
            <a:endParaRPr lang="en-US" sz="4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/>
              <a:t>Tt 2:3-5 – </a:t>
            </a:r>
            <a:r>
              <a:rPr lang="en-US" sz="4000" b="1" dirty="0" smtClean="0"/>
              <a:t>good-teachers of women </a:t>
            </a:r>
            <a:r>
              <a:rPr lang="en-US" sz="4000" b="1" dirty="0"/>
              <a:t>(Tt 2:3), for the purpose of helping younger women to fulfill their ministries (Tt 2:4-5), which was largely but not exclusively home-centered</a:t>
            </a:r>
            <a:r>
              <a:rPr lang="en-US" sz="4000" b="1" dirty="0" smtClean="0"/>
              <a:t>.</a:t>
            </a:r>
          </a:p>
          <a:p>
            <a:r>
              <a:rPr lang="en-US" sz="4000" b="1" dirty="0" smtClean="0"/>
              <a:t>Col 3:16 – teaching one another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1121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Excellence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Woman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:</a:t>
            </a:r>
            <a:b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Proverbs 31:10-31 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/>
              <a:t>31:10-12 – she is good for her husband</a:t>
            </a:r>
          </a:p>
          <a:p>
            <a:r>
              <a:rPr lang="en-US" sz="4000" b="1" dirty="0"/>
              <a:t>31:13-15 – as a manager, she delights in providing for those in her care</a:t>
            </a:r>
          </a:p>
          <a:p>
            <a:r>
              <a:rPr lang="en-US" sz="4000" b="1" dirty="0"/>
              <a:t>31:16 – she considers and </a:t>
            </a:r>
            <a:r>
              <a:rPr lang="en-US" sz="4000" b="1" dirty="0" smtClean="0"/>
              <a:t>plants</a:t>
            </a:r>
          </a:p>
          <a:p>
            <a:r>
              <a:rPr lang="en-US" sz="4000" b="1" dirty="0"/>
              <a:t>31:17-19 – she is diligent</a:t>
            </a:r>
          </a:p>
          <a:p>
            <a:r>
              <a:rPr lang="en-US" sz="4000" b="1" dirty="0"/>
              <a:t>31:20 – she cares for the poor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2254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Excellence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Woman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:</a:t>
            </a:r>
            <a:b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Proverbs 31:10-31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31:21-22 – she finely clothes her family and herself</a:t>
            </a:r>
          </a:p>
          <a:p>
            <a:r>
              <a:rPr lang="en-US" sz="4000" b="1" dirty="0"/>
              <a:t>31:23 – her husband is well esteemed because of her efforts</a:t>
            </a:r>
          </a:p>
          <a:p>
            <a:r>
              <a:rPr lang="en-US" sz="4000" b="1" dirty="0"/>
              <a:t>31:24 – she engages in business</a:t>
            </a:r>
          </a:p>
          <a:p>
            <a:r>
              <a:rPr lang="en-US" sz="4000" b="1" dirty="0"/>
              <a:t>31:25 – she is adorned with strength and dignity, and she is unafraid</a:t>
            </a:r>
          </a:p>
          <a:p>
            <a:r>
              <a:rPr lang="en-US" sz="4000" b="1" dirty="0"/>
              <a:t>31:26 – she teaches wisdom and kindness</a:t>
            </a:r>
          </a:p>
        </p:txBody>
      </p:sp>
    </p:spTree>
    <p:extLst>
      <p:ext uri="{BB962C8B-B14F-4D97-AF65-F5344CB8AC3E}">
        <p14:creationId xmlns:p14="http://schemas.microsoft.com/office/powerpoint/2010/main" val="14246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Excellence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Woman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:</a:t>
            </a:r>
            <a:b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Proverbs 31:10-31 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/>
              <a:t>31:27 – she fulfills her home-centered stewardship diligently</a:t>
            </a:r>
          </a:p>
          <a:p>
            <a:r>
              <a:rPr lang="en-US" sz="4000" b="1" dirty="0"/>
              <a:t>31:28-30 – she prioritizes properly (commended for walk with the Lord, and commended by husband, children)</a:t>
            </a:r>
          </a:p>
          <a:p>
            <a:r>
              <a:rPr lang="en-US" sz="4000" b="1" dirty="0"/>
              <a:t>31:28-31 – she is praiseworthy and praised</a:t>
            </a:r>
          </a:p>
        </p:txBody>
      </p:sp>
    </p:spTree>
    <p:extLst>
      <p:ext uri="{BB962C8B-B14F-4D97-AF65-F5344CB8AC3E}">
        <p14:creationId xmlns:p14="http://schemas.microsoft.com/office/powerpoint/2010/main" val="107142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Marriage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Woman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 lnSpcReduction="10000"/>
          </a:bodyPr>
          <a:lstStyle/>
          <a:p>
            <a:r>
              <a:rPr lang="en-US" sz="4000" b="1" dirty="0" err="1"/>
              <a:t>Eph</a:t>
            </a:r>
            <a:r>
              <a:rPr lang="en-US" sz="4000" b="1" dirty="0"/>
              <a:t> 5:21 – All are to be subject to one another in the fear of Christ.</a:t>
            </a:r>
          </a:p>
          <a:p>
            <a:r>
              <a:rPr lang="en-US" sz="4000" b="1" dirty="0" err="1"/>
              <a:t>Eph</a:t>
            </a:r>
            <a:r>
              <a:rPr lang="en-US" sz="4000" b="1" dirty="0"/>
              <a:t> 5:31-32 – Marriage illustrates Christ’s relationship to the church, and her response.</a:t>
            </a:r>
          </a:p>
          <a:p>
            <a:r>
              <a:rPr lang="en-US" sz="4000" b="1" dirty="0" err="1"/>
              <a:t>Eph</a:t>
            </a:r>
            <a:r>
              <a:rPr lang="en-US" sz="4000" b="1" dirty="0"/>
              <a:t> 5:22-24, Col 3:18 – Wives, play the role of the church, in responding to your husbands.</a:t>
            </a:r>
          </a:p>
          <a:p>
            <a:r>
              <a:rPr lang="en-US" sz="4000" b="1" dirty="0" err="1"/>
              <a:t>Eph</a:t>
            </a:r>
            <a:r>
              <a:rPr lang="en-US" sz="4000" b="1" dirty="0"/>
              <a:t> 5:25-33, Col 3:19 – Husbands play the role of Christ, love your wives.</a:t>
            </a:r>
          </a:p>
        </p:txBody>
      </p:sp>
    </p:spTree>
    <p:extLst>
      <p:ext uri="{BB962C8B-B14F-4D97-AF65-F5344CB8AC3E}">
        <p14:creationId xmlns:p14="http://schemas.microsoft.com/office/powerpoint/2010/main" val="161114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Marriage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Woman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/>
              <a:t>1 Pet 3:8-9 – All are to be godly</a:t>
            </a:r>
          </a:p>
          <a:p>
            <a:r>
              <a:rPr lang="en-US" sz="4000" b="1" dirty="0"/>
              <a:t>1 Pet 3:1-2 – wives be submissive even if your husbands are idiots</a:t>
            </a:r>
          </a:p>
          <a:p>
            <a:r>
              <a:rPr lang="en-US" sz="4000" b="1" dirty="0"/>
              <a:t>1 Pet 3:7 – husbands live in a considerate way, lest your fellowship with God be hindered</a:t>
            </a:r>
          </a:p>
        </p:txBody>
      </p:sp>
    </p:spTree>
    <p:extLst>
      <p:ext uri="{BB962C8B-B14F-4D97-AF65-F5344CB8AC3E}">
        <p14:creationId xmlns:p14="http://schemas.microsoft.com/office/powerpoint/2010/main" val="73507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Boundaries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Woman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</p:spPr>
        <p:txBody>
          <a:bodyPr>
            <a:normAutofit/>
          </a:bodyPr>
          <a:lstStyle/>
          <a:p>
            <a:r>
              <a:rPr lang="en-US" sz="4000" b="1" dirty="0"/>
              <a:t>Limitation is the same as for men: portray the roles God has designed, and don’t step into roles He has designed for others.</a:t>
            </a:r>
          </a:p>
          <a:p>
            <a:r>
              <a:rPr lang="en-US" sz="4000" b="1" dirty="0"/>
              <a:t> </a:t>
            </a:r>
            <a:r>
              <a:rPr lang="en-US" sz="4000" b="1" dirty="0" smtClean="0"/>
              <a:t>Based </a:t>
            </a:r>
            <a:r>
              <a:rPr lang="en-US" sz="4000" b="1" dirty="0"/>
              <a:t>on the order of creation (1 Tim 2:11-13) woman is not designed to teach or </a:t>
            </a:r>
            <a:r>
              <a:rPr lang="en-US" sz="4000" b="1" dirty="0" smtClean="0"/>
              <a:t>lead men </a:t>
            </a:r>
            <a:r>
              <a:rPr lang="en-US" sz="4000" b="1" dirty="0"/>
              <a:t>in the </a:t>
            </a:r>
            <a:r>
              <a:rPr lang="en-US" sz="4000" b="1" dirty="0" smtClean="0"/>
              <a:t>church.</a:t>
            </a:r>
          </a:p>
          <a:p>
            <a:r>
              <a:rPr lang="en-US" sz="4000" b="1" dirty="0" smtClean="0"/>
              <a:t>That </a:t>
            </a:r>
            <a:r>
              <a:rPr lang="en-US" sz="4000" b="1" dirty="0"/>
              <a:t>is not how the woman is to bring the greatest impact, but rather through Eve’s bearing of a child (1 Tim 2:15, </a:t>
            </a:r>
            <a:r>
              <a:rPr lang="en-US" sz="4000" b="1" i="1" dirty="0" err="1"/>
              <a:t>teknogonias</a:t>
            </a:r>
            <a:r>
              <a:rPr lang="en-US" sz="4000" b="1" dirty="0"/>
              <a:t>, singular)</a:t>
            </a:r>
          </a:p>
        </p:txBody>
      </p:sp>
    </p:spTree>
    <p:extLst>
      <p:ext uri="{BB962C8B-B14F-4D97-AF65-F5344CB8AC3E}">
        <p14:creationId xmlns:p14="http://schemas.microsoft.com/office/powerpoint/2010/main" val="8968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Boundaries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Woman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23322"/>
            <a:ext cx="12192000" cy="4134677"/>
          </a:xfrm>
        </p:spPr>
        <p:txBody>
          <a:bodyPr>
            <a:normAutofit/>
          </a:bodyPr>
          <a:lstStyle/>
          <a:p>
            <a:r>
              <a:rPr lang="en-US" sz="4000" b="1" dirty="0"/>
              <a:t>1 </a:t>
            </a:r>
            <a:r>
              <a:rPr lang="en-US" sz="4000" b="1" dirty="0" err="1"/>
              <a:t>Cor</a:t>
            </a:r>
            <a:r>
              <a:rPr lang="en-US" sz="4000" b="1" dirty="0"/>
              <a:t> 11:15 – her hair given to her as a covering</a:t>
            </a:r>
          </a:p>
          <a:p>
            <a:r>
              <a:rPr lang="en-US" sz="4000" b="1" dirty="0"/>
              <a:t>1 </a:t>
            </a:r>
            <a:r>
              <a:rPr lang="en-US" sz="4000" b="1" dirty="0" err="1"/>
              <a:t>Cor</a:t>
            </a:r>
            <a:r>
              <a:rPr lang="en-US" sz="4000" b="1" dirty="0"/>
              <a:t> 14:26-40 – limitation on women and the use of revelatory/prophetic gifts in the assembly.</a:t>
            </a:r>
            <a:r>
              <a:rPr lang="en-US" sz="4000" b="1" dirty="0" smtClean="0">
                <a:effectLst/>
              </a:rPr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3935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Exemplary Woman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/>
              <a:t>Luke 23:49 – women accompanied Him in His ministry</a:t>
            </a:r>
          </a:p>
          <a:p>
            <a:r>
              <a:rPr lang="en-US" sz="4000" b="1" dirty="0"/>
              <a:t>Acts 1:14, 8:12 – women were there at the beginning</a:t>
            </a:r>
          </a:p>
          <a:p>
            <a:r>
              <a:rPr lang="en-US" sz="4000" b="1" dirty="0"/>
              <a:t>Acts 9:36 – Tabitha</a:t>
            </a:r>
          </a:p>
          <a:p>
            <a:r>
              <a:rPr lang="en-US" sz="4000" b="1" dirty="0"/>
              <a:t>Acts 16:13-15 – Lydia, among the women who had assembled</a:t>
            </a:r>
          </a:p>
          <a:p>
            <a:r>
              <a:rPr lang="en-US" sz="4000" b="1" dirty="0"/>
              <a:t>Acts 17:4 – leading women</a:t>
            </a:r>
          </a:p>
        </p:txBody>
      </p:sp>
    </p:spTree>
    <p:extLst>
      <p:ext uri="{BB962C8B-B14F-4D97-AF65-F5344CB8AC3E}">
        <p14:creationId xmlns:p14="http://schemas.microsoft.com/office/powerpoint/2010/main" val="20014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mage result for woman symbol"/>
          <p:cNvPicPr>
            <a:picLocks noChangeAspect="1" noChangeArrowheads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90" y="3021496"/>
            <a:ext cx="11635409" cy="3535052"/>
          </a:xfrm>
        </p:spPr>
        <p:txBody>
          <a:bodyPr>
            <a:noAutofit/>
          </a:bodyPr>
          <a:lstStyle/>
          <a:p>
            <a:pPr algn="l"/>
            <a: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>WHY </a:t>
            </a:r>
            <a:b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>WOMEN</a:t>
            </a:r>
            <a: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endParaRPr lang="en-US" sz="12800" b="1" dirty="0">
              <a:solidFill>
                <a:srgbClr val="EA52C2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2522" y="178904"/>
            <a:ext cx="4022036" cy="1431235"/>
          </a:xfrm>
        </p:spPr>
        <p:txBody>
          <a:bodyPr>
            <a:noAutofit/>
          </a:bodyPr>
          <a:lstStyle/>
          <a:p>
            <a:pPr algn="r"/>
            <a:r>
              <a:rPr lang="en-US" sz="2000" b="1" dirty="0" smtClean="0"/>
              <a:t>Christopher Cone, </a:t>
            </a:r>
            <a:r>
              <a:rPr lang="en-US" sz="2000" b="1" dirty="0" err="1" smtClean="0"/>
              <a:t>Th.D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Ph.D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Ph.D</a:t>
            </a:r>
            <a:endParaRPr lang="en-US" sz="2000" b="1" dirty="0" smtClean="0"/>
          </a:p>
          <a:p>
            <a:pPr algn="r"/>
            <a:r>
              <a:rPr lang="en-US" sz="2000" dirty="0" err="1" smtClean="0"/>
              <a:t>drcone.com</a:t>
            </a:r>
            <a:endParaRPr lang="en-US" sz="2000" dirty="0" smtClean="0"/>
          </a:p>
          <a:p>
            <a:pPr algn="r"/>
            <a:r>
              <a:rPr lang="en-US" sz="2000" dirty="0" err="1" smtClean="0"/>
              <a:t>calvary.edu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4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Exemplary Woman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/>
              <a:t>Acts 18:2, 26 – Priscilla</a:t>
            </a:r>
          </a:p>
          <a:p>
            <a:r>
              <a:rPr lang="en-US" sz="4000" b="1" dirty="0"/>
              <a:t>Rom 16 – numerous faithful women</a:t>
            </a:r>
          </a:p>
          <a:p>
            <a:r>
              <a:rPr lang="en-US" sz="4000" b="1" dirty="0" err="1"/>
              <a:t>Php</a:t>
            </a:r>
            <a:r>
              <a:rPr lang="en-US" sz="4000" b="1" dirty="0"/>
              <a:t> 4:2-3 – </a:t>
            </a:r>
            <a:r>
              <a:rPr lang="en-US" sz="4000" b="1" dirty="0" err="1"/>
              <a:t>Euodia</a:t>
            </a:r>
            <a:r>
              <a:rPr lang="en-US" sz="4000" b="1" dirty="0"/>
              <a:t> and </a:t>
            </a:r>
            <a:r>
              <a:rPr lang="en-US" sz="4000" b="1" dirty="0" err="1"/>
              <a:t>Syntyche</a:t>
            </a:r>
            <a:endParaRPr lang="en-US" sz="4000" b="1" dirty="0"/>
          </a:p>
          <a:p>
            <a:r>
              <a:rPr lang="en-US" sz="4000" b="1" dirty="0"/>
              <a:t>2 Tim 1:5 – Timothy’s mother Eunice, and his grandmother Lois</a:t>
            </a:r>
          </a:p>
          <a:p>
            <a:r>
              <a:rPr lang="en-US" sz="4000" b="1" dirty="0" err="1"/>
              <a:t>Heb</a:t>
            </a:r>
            <a:r>
              <a:rPr lang="en-US" sz="4000" b="1" dirty="0"/>
              <a:t> 11 – women of faith (Sarah, Rahab, many others)</a:t>
            </a:r>
          </a:p>
        </p:txBody>
      </p:sp>
    </p:spTree>
    <p:extLst>
      <p:ext uri="{BB962C8B-B14F-4D97-AF65-F5344CB8AC3E}">
        <p14:creationId xmlns:p14="http://schemas.microsoft.com/office/powerpoint/2010/main" val="1333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Who Are You?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You are a woman, designed to glorify Him (2 </a:t>
            </a:r>
            <a:r>
              <a:rPr lang="en-US" sz="4000" b="1" dirty="0" err="1" smtClean="0"/>
              <a:t>Thes</a:t>
            </a:r>
            <a:r>
              <a:rPr lang="en-US" sz="4000" b="1" dirty="0" smtClean="0"/>
              <a:t> 2:13-14), created in Christ Jesus for good works which He prepared beforehand that you should walk in them (</a:t>
            </a:r>
            <a:r>
              <a:rPr lang="en-US" sz="4000" b="1" dirty="0" err="1" smtClean="0"/>
              <a:t>Eph</a:t>
            </a:r>
            <a:r>
              <a:rPr lang="en-US" sz="4000" b="1" dirty="0" smtClean="0"/>
              <a:t> 2:10). You have been bought by your Savior for a price, and it is not your life – it is His (Gal 2:20), so allow Him to be glorified in all that you do. Be the beautiful and amazing woman he has designed.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451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How Important Are You?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/>
              <a:t>Gen 3 – The first attack ever on humanity was an attack by Satan on the woman, on who she was, and on what God had intended for her. </a:t>
            </a:r>
          </a:p>
        </p:txBody>
      </p:sp>
    </p:spTree>
    <p:extLst>
      <p:ext uri="{BB962C8B-B14F-4D97-AF65-F5344CB8AC3E}">
        <p14:creationId xmlns:p14="http://schemas.microsoft.com/office/powerpoint/2010/main" val="4778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mage result for woman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91939" y="-14352105"/>
            <a:ext cx="7620000" cy="986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ge result for woman symb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0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mage result for woman symbol"/>
          <p:cNvPicPr>
            <a:picLocks noChangeAspect="1" noChangeArrowheads="1"/>
          </p:cNvPicPr>
          <p:nvPr/>
        </p:nvPicPr>
        <p:blipFill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90" y="3021496"/>
            <a:ext cx="11635409" cy="3535052"/>
          </a:xfrm>
        </p:spPr>
        <p:txBody>
          <a:bodyPr>
            <a:noAutofit/>
          </a:bodyPr>
          <a:lstStyle/>
          <a:p>
            <a:pPr algn="l"/>
            <a: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>WHY </a:t>
            </a:r>
            <a:b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12800" b="1" dirty="0" smtClean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>WOMEN</a:t>
            </a:r>
            <a: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12800" b="1" dirty="0">
                <a:solidFill>
                  <a:srgbClr val="EA52C2"/>
                </a:solidFill>
                <a:latin typeface="Arial Black" charset="0"/>
                <a:ea typeface="Arial Black" charset="0"/>
                <a:cs typeface="Arial Black" charset="0"/>
              </a:rPr>
            </a:br>
            <a:endParaRPr lang="en-US" sz="12800" b="1" dirty="0">
              <a:solidFill>
                <a:srgbClr val="EA52C2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2522" y="178904"/>
            <a:ext cx="4022036" cy="1431235"/>
          </a:xfrm>
        </p:spPr>
        <p:txBody>
          <a:bodyPr>
            <a:noAutofit/>
          </a:bodyPr>
          <a:lstStyle/>
          <a:p>
            <a:pPr algn="r"/>
            <a:r>
              <a:rPr lang="en-US" sz="2000" b="1" dirty="0" smtClean="0"/>
              <a:t>Christopher Cone, </a:t>
            </a:r>
            <a:r>
              <a:rPr lang="en-US" sz="2000" b="1" dirty="0" err="1" smtClean="0"/>
              <a:t>Th.D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Ph.D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Ph.D</a:t>
            </a:r>
            <a:endParaRPr lang="en-US" sz="2000" b="1" dirty="0" smtClean="0"/>
          </a:p>
          <a:p>
            <a:pPr algn="r"/>
            <a:r>
              <a:rPr lang="en-US" sz="2000" dirty="0" err="1" smtClean="0"/>
              <a:t>drcone.com</a:t>
            </a:r>
            <a:endParaRPr lang="en-US" sz="2000" dirty="0" smtClean="0"/>
          </a:p>
          <a:p>
            <a:pPr algn="r"/>
            <a:r>
              <a:rPr lang="en-US" sz="2000" dirty="0" err="1" smtClean="0"/>
              <a:t>calvary.edu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3844019"/>
            <a:ext cx="12039600" cy="22586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atin typeface="Arial Black" charset="0"/>
                <a:ea typeface="Arial Black" charset="0"/>
                <a:cs typeface="Arial Black" charset="0"/>
              </a:rPr>
              <a:t>ARE </a:t>
            </a:r>
            <a:r>
              <a:rPr lang="en-US" sz="5400" b="1" u="sng" dirty="0" smtClean="0">
                <a:latin typeface="Arial Black" charset="0"/>
                <a:ea typeface="Arial Black" charset="0"/>
                <a:cs typeface="Arial Black" charset="0"/>
              </a:rPr>
              <a:t>AWESOME</a:t>
            </a:r>
            <a:r>
              <a:rPr lang="en-US" sz="5400" b="1" dirty="0" smtClean="0">
                <a:latin typeface="Arial Black" charset="0"/>
                <a:ea typeface="Arial Black" charset="0"/>
                <a:cs typeface="Arial Black" charset="0"/>
              </a:rPr>
              <a:t> AND WHAT THEY SHOULD DO ABOUT IT</a:t>
            </a:r>
            <a:endParaRPr lang="en-US" sz="5400" b="1" dirty="0"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Identity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Woman: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Created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in God’s Image</a:t>
            </a:r>
            <a:r>
              <a:rPr lang="en-US" sz="6000" b="1" dirty="0" smtClean="0">
                <a:solidFill>
                  <a:srgbClr val="7030A0"/>
                </a:solidFill>
                <a:effectLst/>
                <a:latin typeface="Arial Black" charset="0"/>
                <a:ea typeface="Arial Black" charset="0"/>
                <a:cs typeface="Arial Black" charset="0"/>
              </a:rPr>
              <a:t> 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66122"/>
            <a:ext cx="12192000" cy="459187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Gen 1:26-28 </a:t>
            </a:r>
          </a:p>
          <a:p>
            <a:r>
              <a:rPr lang="en-US" sz="4000" b="1" dirty="0" smtClean="0"/>
              <a:t>Gen 1:26 – humanity was </a:t>
            </a:r>
            <a:r>
              <a:rPr lang="en-US" sz="4000" b="1" dirty="0"/>
              <a:t>designed to rule (third person plural [</a:t>
            </a:r>
            <a:r>
              <a:rPr lang="en-US" sz="4000" b="1" i="1" dirty="0" err="1"/>
              <a:t>wayiradu</a:t>
            </a:r>
            <a:r>
              <a:rPr lang="en-US" sz="4000" b="1" dirty="0" smtClean="0"/>
              <a:t>]), </a:t>
            </a:r>
            <a:r>
              <a:rPr lang="en-US" sz="4000" b="1" dirty="0"/>
              <a:t>and are identified collectively as man and </a:t>
            </a:r>
            <a:r>
              <a:rPr lang="en-US" sz="4000" b="1" dirty="0" smtClean="0"/>
              <a:t>woman, designed to be </a:t>
            </a:r>
            <a:r>
              <a:rPr lang="en-US" sz="4000" b="1" dirty="0"/>
              <a:t>co-regents. </a:t>
            </a:r>
            <a:endParaRPr lang="en-US" sz="4000" b="1" dirty="0" smtClean="0"/>
          </a:p>
          <a:p>
            <a:r>
              <a:rPr lang="en-US" sz="4000" b="1" dirty="0" smtClean="0"/>
              <a:t>Gen 1:27 – man collectively referring to man and woman, both created in His image. 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00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Identity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Woman: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Created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in God’s Image</a:t>
            </a:r>
            <a:r>
              <a:rPr lang="en-US" sz="6000" b="1" dirty="0" smtClean="0">
                <a:solidFill>
                  <a:srgbClr val="7030A0"/>
                </a:solidFill>
                <a:effectLst/>
                <a:latin typeface="Arial Black" charset="0"/>
                <a:ea typeface="Arial Black" charset="0"/>
                <a:cs typeface="Arial Black" charset="0"/>
              </a:rPr>
              <a:t> 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Gen </a:t>
            </a:r>
            <a:r>
              <a:rPr lang="en-US" sz="4000" b="1" dirty="0"/>
              <a:t>1:31 </a:t>
            </a:r>
            <a:r>
              <a:rPr lang="en-US" sz="4000" b="1" dirty="0" smtClean="0"/>
              <a:t>– Woman </a:t>
            </a:r>
            <a:r>
              <a:rPr lang="en-US" sz="4000" b="1" dirty="0"/>
              <a:t>was part of the “very good” assessment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352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Identity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Woman: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Created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in God’s Image</a:t>
            </a:r>
            <a:r>
              <a:rPr lang="en-US" sz="6000" b="1" dirty="0" smtClean="0">
                <a:solidFill>
                  <a:srgbClr val="7030A0"/>
                </a:solidFill>
                <a:effectLst/>
                <a:latin typeface="Arial Black" charset="0"/>
                <a:ea typeface="Arial Black" charset="0"/>
                <a:cs typeface="Arial Black" charset="0"/>
              </a:rPr>
              <a:t> 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/>
              <a:t>Gen 2:18 </a:t>
            </a:r>
            <a:r>
              <a:rPr lang="en-US" sz="4000" b="1" dirty="0" smtClean="0"/>
              <a:t> – The </a:t>
            </a:r>
            <a:r>
              <a:rPr lang="en-US" sz="4000" b="1" dirty="0"/>
              <a:t>first instance of “not good” (</a:t>
            </a:r>
            <a:r>
              <a:rPr lang="en-US" sz="4000" b="1" i="1" dirty="0"/>
              <a:t>lo tov</a:t>
            </a:r>
            <a:r>
              <a:rPr lang="en-US" sz="4000" b="1" dirty="0"/>
              <a:t>), was that the man (</a:t>
            </a:r>
            <a:r>
              <a:rPr lang="en-US" sz="4000" b="1" i="1" dirty="0"/>
              <a:t>ha </a:t>
            </a:r>
            <a:r>
              <a:rPr lang="en-US" sz="4000" b="1" i="1" dirty="0" err="1"/>
              <a:t>adam</a:t>
            </a:r>
            <a:r>
              <a:rPr lang="en-US" sz="4000" b="1" dirty="0"/>
              <a:t>) was alone..</a:t>
            </a:r>
          </a:p>
          <a:p>
            <a:r>
              <a:rPr lang="en-US" sz="4000" b="1" dirty="0"/>
              <a:t>Gen 2:19-20 </a:t>
            </a:r>
            <a:r>
              <a:rPr lang="en-US" sz="4000" b="1" dirty="0" smtClean="0"/>
              <a:t> – God </a:t>
            </a:r>
            <a:r>
              <a:rPr lang="en-US" sz="4000" b="1" dirty="0"/>
              <a:t>showed Adam his need.</a:t>
            </a:r>
          </a:p>
          <a:p>
            <a:r>
              <a:rPr lang="en-US" sz="4000" b="1" dirty="0"/>
              <a:t>Gen </a:t>
            </a:r>
            <a:r>
              <a:rPr lang="en-US" sz="4000" b="1" dirty="0" smtClean="0"/>
              <a:t>2:18  – God </a:t>
            </a:r>
            <a:r>
              <a:rPr lang="en-US" sz="4000" b="1" dirty="0"/>
              <a:t>announces He would make a help (</a:t>
            </a:r>
            <a:r>
              <a:rPr lang="en-US" sz="4000" b="1" i="1" dirty="0" err="1"/>
              <a:t>ezer</a:t>
            </a:r>
            <a:r>
              <a:rPr lang="en-US" sz="4000" b="1" dirty="0"/>
              <a:t>, same word used in Hos 13:9 of God), </a:t>
            </a:r>
            <a:endParaRPr lang="en-US" sz="4000" b="1" dirty="0" smtClean="0"/>
          </a:p>
          <a:p>
            <a:r>
              <a:rPr lang="en-US" sz="4000" b="1" smtClean="0"/>
              <a:t>Gen 2:22 – </a:t>
            </a:r>
            <a:r>
              <a:rPr lang="en-US" sz="4000" b="1" smtClean="0"/>
              <a:t>She </a:t>
            </a:r>
            <a:r>
              <a:rPr lang="en-US" sz="4000" b="1" dirty="0"/>
              <a:t>was fashioned, built, (</a:t>
            </a:r>
            <a:r>
              <a:rPr lang="en-US" sz="4000" b="1" i="1" dirty="0" err="1"/>
              <a:t>yiben</a:t>
            </a:r>
            <a:r>
              <a:rPr lang="en-US" sz="4000" b="1" dirty="0"/>
              <a:t>) not simply created out of dust.</a:t>
            </a:r>
          </a:p>
        </p:txBody>
      </p:sp>
    </p:spTree>
    <p:extLst>
      <p:ext uri="{BB962C8B-B14F-4D97-AF65-F5344CB8AC3E}">
        <p14:creationId xmlns:p14="http://schemas.microsoft.com/office/powerpoint/2010/main" val="4632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Equality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Woman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Gal 3:28 – man and woman are one in Christ Jesus</a:t>
            </a:r>
          </a:p>
          <a:p>
            <a:r>
              <a:rPr lang="en-US" sz="4000" b="1" dirty="0"/>
              <a:t>1 Pet 3:7 – fellow heirs</a:t>
            </a:r>
          </a:p>
          <a:p>
            <a:r>
              <a:rPr lang="en-US" sz="4000" b="1" dirty="0"/>
              <a:t>Mt 19:4, Mk 10:6 – from the beginning He made them male and </a:t>
            </a:r>
            <a:r>
              <a:rPr lang="en-US" sz="4000" b="1" dirty="0" smtClean="0"/>
              <a:t>female</a:t>
            </a:r>
          </a:p>
          <a:p>
            <a:r>
              <a:rPr lang="en-US" sz="4000" b="1" dirty="0"/>
              <a:t>1 </a:t>
            </a:r>
            <a:r>
              <a:rPr lang="en-US" sz="4000" b="1" dirty="0" err="1"/>
              <a:t>Cor</a:t>
            </a:r>
            <a:r>
              <a:rPr lang="en-US" sz="4000" b="1" dirty="0"/>
              <a:t>  </a:t>
            </a:r>
            <a:r>
              <a:rPr lang="en-US" sz="4000" b="1" dirty="0" smtClean="0"/>
              <a:t>11:8-12 </a:t>
            </a:r>
            <a:r>
              <a:rPr lang="en-US" sz="4000" b="1" dirty="0"/>
              <a:t>– interdependence of man and woman, and implications – equal but not identical.</a:t>
            </a:r>
          </a:p>
          <a:p>
            <a:r>
              <a:rPr lang="en-US" sz="4000" b="1" dirty="0" err="1"/>
              <a:t>Eph</a:t>
            </a:r>
            <a:r>
              <a:rPr lang="en-US" sz="4000" b="1" dirty="0"/>
              <a:t> 1 – both men and women are saved for His glory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6485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957" y="365125"/>
            <a:ext cx="11277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Character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Woman</a:t>
            </a:r>
            <a:endParaRPr lang="en-US" sz="6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 Tim 2:9-10, 1 Pet 3:3-4 – </a:t>
            </a:r>
            <a:r>
              <a:rPr lang="en-US" sz="4000" b="1" dirty="0"/>
              <a:t>The real adornment for women is internal not external </a:t>
            </a:r>
            <a:endParaRPr lang="en-US" sz="4000" b="1" dirty="0" smtClean="0"/>
          </a:p>
          <a:p>
            <a:r>
              <a:rPr lang="en-US" sz="4000" b="1" dirty="0" smtClean="0"/>
              <a:t>Mt 5 – true of both men and women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091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age result for woman symbol"/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82" y="-2368792"/>
            <a:ext cx="11973339" cy="1549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The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Ministry </a:t>
            </a:r>
            <a:r>
              <a:rPr lang="en-US" sz="6000" b="1" dirty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of Woman: </a:t>
            </a:r>
            <a: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/>
            </a:r>
            <a:br>
              <a:rPr lang="en-US" sz="6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</a:br>
            <a:r>
              <a:rPr lang="en-US" sz="4000" b="1" dirty="0" smtClean="0">
                <a:solidFill>
                  <a:srgbClr val="7030A0"/>
                </a:solidFill>
                <a:latin typeface="Arial Black" charset="0"/>
                <a:ea typeface="Arial Black" charset="0"/>
                <a:cs typeface="Arial Black" charset="0"/>
              </a:rPr>
              <a:t>Wives, Mothers, Providers, Nurturers, Teachers, Disciplers</a:t>
            </a:r>
            <a:endParaRPr lang="en-US" sz="4000" b="1" dirty="0">
              <a:solidFill>
                <a:srgbClr val="7030A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4904"/>
            <a:ext cx="12192000" cy="439309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Crafted to minister at home first (just like men)</a:t>
            </a:r>
          </a:p>
          <a:p>
            <a:r>
              <a:rPr lang="en-US" sz="4000" b="1" dirty="0" smtClean="0"/>
              <a:t>1 </a:t>
            </a:r>
            <a:r>
              <a:rPr lang="en-US" sz="4000" b="1" dirty="0"/>
              <a:t>Tim 5:1-2 – all men and women were identified/characterized by familial relationships</a:t>
            </a:r>
          </a:p>
          <a:p>
            <a:r>
              <a:rPr lang="en-US" sz="4000" b="1" dirty="0"/>
              <a:t>1 Tim 5:14 – keep house is </a:t>
            </a:r>
            <a:r>
              <a:rPr lang="en-US" sz="4000" b="1" i="1" dirty="0" err="1"/>
              <a:t>oikodespotein</a:t>
            </a:r>
            <a:r>
              <a:rPr lang="en-US" sz="4000" b="1" dirty="0"/>
              <a:t> – manage the house</a:t>
            </a:r>
          </a:p>
          <a:p>
            <a:r>
              <a:rPr lang="en-US" sz="4000" b="1" dirty="0"/>
              <a:t>1 Tim 5:16 – providing for widows in their family.</a:t>
            </a:r>
          </a:p>
        </p:txBody>
      </p:sp>
    </p:spTree>
    <p:extLst>
      <p:ext uri="{BB962C8B-B14F-4D97-AF65-F5344CB8AC3E}">
        <p14:creationId xmlns:p14="http://schemas.microsoft.com/office/powerpoint/2010/main" val="187526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533</Words>
  <Application>Microsoft Macintosh PowerPoint</Application>
  <PresentationFormat>Widescreen</PresentationFormat>
  <Paragraphs>110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 Black</vt:lpstr>
      <vt:lpstr>Calibri</vt:lpstr>
      <vt:lpstr>Calibri Light</vt:lpstr>
      <vt:lpstr>Arial</vt:lpstr>
      <vt:lpstr>Office Theme</vt:lpstr>
      <vt:lpstr>PowerPoint Presentation</vt:lpstr>
      <vt:lpstr>    WHY  WOMEN </vt:lpstr>
      <vt:lpstr>    WHY  WOMEN </vt:lpstr>
      <vt:lpstr>The Identity of Woman:  Created in God’s Image </vt:lpstr>
      <vt:lpstr>The Identity of Woman:  Created in God’s Image </vt:lpstr>
      <vt:lpstr>The Identity of Woman:  Created in God’s Image </vt:lpstr>
      <vt:lpstr>The Equality of Woman</vt:lpstr>
      <vt:lpstr>The Character of Woman</vt:lpstr>
      <vt:lpstr>The Ministry of Woman:  Wives, Mothers, Providers, Nurturers, Teachers, Disciplers</vt:lpstr>
      <vt:lpstr>The Ministry of Woman:  Wives, Mothers, Providers, Nurturers, Teachers, Disciplers</vt:lpstr>
      <vt:lpstr>The Ministry of Woman:  Wives, Mothers, Providers, Nurturers, Teachers, Disciplers</vt:lpstr>
      <vt:lpstr>The Excellence of Woman: Proverbs 31:10-31 </vt:lpstr>
      <vt:lpstr>The Excellence of Woman: Proverbs 31:10-31</vt:lpstr>
      <vt:lpstr>The Excellence of Woman: Proverbs 31:10-31 </vt:lpstr>
      <vt:lpstr>The Marriage of Woman</vt:lpstr>
      <vt:lpstr>The Marriage of Woman</vt:lpstr>
      <vt:lpstr>The Boundaries of Woman</vt:lpstr>
      <vt:lpstr>The Boundaries of Woman</vt:lpstr>
      <vt:lpstr>The Exemplary Woman</vt:lpstr>
      <vt:lpstr>The Exemplary Woman</vt:lpstr>
      <vt:lpstr>Who Are You?</vt:lpstr>
      <vt:lpstr>How Important Are You?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 Women  Are Awesome And What They Should Do About It</dc:title>
  <dc:creator>christopher cone</dc:creator>
  <cp:lastModifiedBy>christopher cone</cp:lastModifiedBy>
  <cp:revision>16</cp:revision>
  <dcterms:created xsi:type="dcterms:W3CDTF">2018-10-15T02:29:16Z</dcterms:created>
  <dcterms:modified xsi:type="dcterms:W3CDTF">2018-10-15T15:34:38Z</dcterms:modified>
</cp:coreProperties>
</file>